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57" r:id="rId4"/>
    <p:sldId id="261" r:id="rId5"/>
    <p:sldId id="262" r:id="rId6"/>
    <p:sldId id="267" r:id="rId7"/>
    <p:sldId id="270" r:id="rId8"/>
    <p:sldId id="271" r:id="rId9"/>
    <p:sldId id="272" r:id="rId10"/>
    <p:sldId id="269" r:id="rId11"/>
    <p:sldId id="273" r:id="rId12"/>
    <p:sldId id="274" r:id="rId13"/>
    <p:sldId id="275" r:id="rId14"/>
    <p:sldId id="277" r:id="rId15"/>
    <p:sldId id="263" r:id="rId16"/>
    <p:sldId id="264" r:id="rId17"/>
    <p:sldId id="26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0DDC0-26B9-43FC-A92C-FF783960635F}" v="63" dt="2023-05-04T19:28:04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lok Sharma Kafle" userId="1982edcb-636d-4c7c-a20b-3e5e0a316ac0" providerId="ADAL" clId="{0BA0DDC0-26B9-43FC-A92C-FF783960635F}"/>
    <pc:docChg chg="undo custSel addSld delSld modSld sldOrd modMainMaster">
      <pc:chgData name="Aalok Sharma Kafle" userId="1982edcb-636d-4c7c-a20b-3e5e0a316ac0" providerId="ADAL" clId="{0BA0DDC0-26B9-43FC-A92C-FF783960635F}" dt="2023-05-04T20:21:59.893" v="2128" actId="2696"/>
      <pc:docMkLst>
        <pc:docMk/>
      </pc:docMkLst>
      <pc:sldChg chg="addSp delSp modSp mod delAnim modAnim">
        <pc:chgData name="Aalok Sharma Kafle" userId="1982edcb-636d-4c7c-a20b-3e5e0a316ac0" providerId="ADAL" clId="{0BA0DDC0-26B9-43FC-A92C-FF783960635F}" dt="2023-05-04T06:19:45.806" v="199"/>
        <pc:sldMkLst>
          <pc:docMk/>
          <pc:sldMk cId="1509076409" sldId="257"/>
        </pc:sldMkLst>
        <pc:spChg chg="mod">
          <ac:chgData name="Aalok Sharma Kafle" userId="1982edcb-636d-4c7c-a20b-3e5e0a316ac0" providerId="ADAL" clId="{0BA0DDC0-26B9-43FC-A92C-FF783960635F}" dt="2023-05-04T06:19:45.806" v="199"/>
          <ac:spMkLst>
            <pc:docMk/>
            <pc:sldMk cId="1509076409" sldId="257"/>
            <ac:spMk id="2" creationId="{0C888842-D268-F495-9077-B67757176647}"/>
          </ac:spMkLst>
        </pc:spChg>
        <pc:spChg chg="add del mod">
          <ac:chgData name="Aalok Sharma Kafle" userId="1982edcb-636d-4c7c-a20b-3e5e0a316ac0" providerId="ADAL" clId="{0BA0DDC0-26B9-43FC-A92C-FF783960635F}" dt="2023-05-04T06:10:56.006" v="115" actId="478"/>
          <ac:spMkLst>
            <pc:docMk/>
            <pc:sldMk cId="1509076409" sldId="257"/>
            <ac:spMk id="4" creationId="{B8CEE00C-7FAD-C24C-32D5-94301F68A45A}"/>
          </ac:spMkLst>
        </pc:spChg>
        <pc:spChg chg="add del mod">
          <ac:chgData name="Aalok Sharma Kafle" userId="1982edcb-636d-4c7c-a20b-3e5e0a316ac0" providerId="ADAL" clId="{0BA0DDC0-26B9-43FC-A92C-FF783960635F}" dt="2023-05-04T06:04:36.101" v="42" actId="478"/>
          <ac:spMkLst>
            <pc:docMk/>
            <pc:sldMk cId="1509076409" sldId="257"/>
            <ac:spMk id="6" creationId="{295952C9-5A82-0835-B05B-E024B8E1CBB5}"/>
          </ac:spMkLst>
        </pc:spChg>
        <pc:spChg chg="add mod">
          <ac:chgData name="Aalok Sharma Kafle" userId="1982edcb-636d-4c7c-a20b-3e5e0a316ac0" providerId="ADAL" clId="{0BA0DDC0-26B9-43FC-A92C-FF783960635F}" dt="2023-05-04T06:10:44.570" v="111" actId="164"/>
          <ac:spMkLst>
            <pc:docMk/>
            <pc:sldMk cId="1509076409" sldId="257"/>
            <ac:spMk id="11" creationId="{B29F0551-1175-5828-A34E-5E4C072B9E5A}"/>
          </ac:spMkLst>
        </pc:spChg>
        <pc:spChg chg="add del mod">
          <ac:chgData name="Aalok Sharma Kafle" userId="1982edcb-636d-4c7c-a20b-3e5e0a316ac0" providerId="ADAL" clId="{0BA0DDC0-26B9-43FC-A92C-FF783960635F}" dt="2023-05-04T06:10:59.025" v="116" actId="478"/>
          <ac:spMkLst>
            <pc:docMk/>
            <pc:sldMk cId="1509076409" sldId="257"/>
            <ac:spMk id="23" creationId="{6D7EAA0E-126A-DF8F-672C-DEB4C1E4B457}"/>
          </ac:spMkLst>
        </pc:spChg>
        <pc:grpChg chg="add mod">
          <ac:chgData name="Aalok Sharma Kafle" userId="1982edcb-636d-4c7c-a20b-3e5e0a316ac0" providerId="ADAL" clId="{0BA0DDC0-26B9-43FC-A92C-FF783960635F}" dt="2023-05-04T06:10:37.617" v="110" actId="164"/>
          <ac:grpSpMkLst>
            <pc:docMk/>
            <pc:sldMk cId="1509076409" sldId="257"/>
            <ac:grpSpMk id="18" creationId="{CDEC2459-F962-B20B-32D3-8B66DA0DD387}"/>
          </ac:grpSpMkLst>
        </pc:grpChg>
        <pc:grpChg chg="add mod">
          <ac:chgData name="Aalok Sharma Kafle" userId="1982edcb-636d-4c7c-a20b-3e5e0a316ac0" providerId="ADAL" clId="{0BA0DDC0-26B9-43FC-A92C-FF783960635F}" dt="2023-05-04T06:11:01.802" v="117" actId="1076"/>
          <ac:grpSpMkLst>
            <pc:docMk/>
            <pc:sldMk cId="1509076409" sldId="257"/>
            <ac:grpSpMk id="21" creationId="{DFD51EC3-60D4-BE15-0D23-5FF594E5D0C9}"/>
          </ac:grpSpMkLst>
        </pc:grpChg>
        <pc:picChg chg="del">
          <ac:chgData name="Aalok Sharma Kafle" userId="1982edcb-636d-4c7c-a20b-3e5e0a316ac0" providerId="ADAL" clId="{0BA0DDC0-26B9-43FC-A92C-FF783960635F}" dt="2023-05-04T06:02:52.184" v="22" actId="478"/>
          <ac:picMkLst>
            <pc:docMk/>
            <pc:sldMk cId="1509076409" sldId="257"/>
            <ac:picMk id="5" creationId="{9D076897-03D8-1E84-32C3-AE11A5CD91D5}"/>
          </ac:picMkLst>
        </pc:picChg>
        <pc:picChg chg="add del mod">
          <ac:chgData name="Aalok Sharma Kafle" userId="1982edcb-636d-4c7c-a20b-3e5e0a316ac0" providerId="ADAL" clId="{0BA0DDC0-26B9-43FC-A92C-FF783960635F}" dt="2023-05-04T06:06:43.223" v="65" actId="478"/>
          <ac:picMkLst>
            <pc:docMk/>
            <pc:sldMk cId="1509076409" sldId="257"/>
            <ac:picMk id="8" creationId="{BA83D124-F993-EBEE-D618-238AFBFA8547}"/>
          </ac:picMkLst>
        </pc:picChg>
        <pc:picChg chg="add mod">
          <ac:chgData name="Aalok Sharma Kafle" userId="1982edcb-636d-4c7c-a20b-3e5e0a316ac0" providerId="ADAL" clId="{0BA0DDC0-26B9-43FC-A92C-FF783960635F}" dt="2023-05-04T06:10:44.570" v="111" actId="164"/>
          <ac:picMkLst>
            <pc:docMk/>
            <pc:sldMk cId="1509076409" sldId="257"/>
            <ac:picMk id="10" creationId="{BB490102-45C3-163C-8F89-E029C6D3C19B}"/>
          </ac:picMkLst>
        </pc:picChg>
        <pc:picChg chg="add del mod modCrop">
          <ac:chgData name="Aalok Sharma Kafle" userId="1982edcb-636d-4c7c-a20b-3e5e0a316ac0" providerId="ADAL" clId="{0BA0DDC0-26B9-43FC-A92C-FF783960635F}" dt="2023-05-04T06:13:31.166" v="143" actId="478"/>
          <ac:picMkLst>
            <pc:docMk/>
            <pc:sldMk cId="1509076409" sldId="257"/>
            <ac:picMk id="25" creationId="{90B67422-C5AD-CDA1-ACD7-7E8347080A7A}"/>
          </ac:picMkLst>
        </pc:picChg>
        <pc:picChg chg="add del mod modCrop">
          <ac:chgData name="Aalok Sharma Kafle" userId="1982edcb-636d-4c7c-a20b-3e5e0a316ac0" providerId="ADAL" clId="{0BA0DDC0-26B9-43FC-A92C-FF783960635F}" dt="2023-05-04T06:13:29.470" v="142" actId="478"/>
          <ac:picMkLst>
            <pc:docMk/>
            <pc:sldMk cId="1509076409" sldId="257"/>
            <ac:picMk id="26" creationId="{8F9A8A5E-E63C-07CB-E48E-1366413312E0}"/>
          </ac:picMkLst>
        </pc:picChg>
        <pc:picChg chg="add del mod modCrop">
          <ac:chgData name="Aalok Sharma Kafle" userId="1982edcb-636d-4c7c-a20b-3e5e0a316ac0" providerId="ADAL" clId="{0BA0DDC0-26B9-43FC-A92C-FF783960635F}" dt="2023-05-04T06:13:32.483" v="144" actId="478"/>
          <ac:picMkLst>
            <pc:docMk/>
            <pc:sldMk cId="1509076409" sldId="257"/>
            <ac:picMk id="27" creationId="{80B1610A-ADDF-BA6F-A8AB-76D4BFEDB1ED}"/>
          </ac:picMkLst>
        </pc:picChg>
        <pc:picChg chg="add del mod modCrop">
          <ac:chgData name="Aalok Sharma Kafle" userId="1982edcb-636d-4c7c-a20b-3e5e0a316ac0" providerId="ADAL" clId="{0BA0DDC0-26B9-43FC-A92C-FF783960635F}" dt="2023-05-04T06:13:34.016" v="145" actId="478"/>
          <ac:picMkLst>
            <pc:docMk/>
            <pc:sldMk cId="1509076409" sldId="257"/>
            <ac:picMk id="28" creationId="{FF98CC35-0B6A-5E94-F948-F96B01A31FDC}"/>
          </ac:picMkLst>
        </pc:picChg>
        <pc:picChg chg="add del mod">
          <ac:chgData name="Aalok Sharma Kafle" userId="1982edcb-636d-4c7c-a20b-3e5e0a316ac0" providerId="ADAL" clId="{0BA0DDC0-26B9-43FC-A92C-FF783960635F}" dt="2023-05-04T06:15:28.434" v="166" actId="478"/>
          <ac:picMkLst>
            <pc:docMk/>
            <pc:sldMk cId="1509076409" sldId="257"/>
            <ac:picMk id="29" creationId="{7741E9FC-61A0-3BDE-3D5C-2DE82334F1DC}"/>
          </ac:picMkLst>
        </pc:picChg>
        <pc:picChg chg="add del mod">
          <ac:chgData name="Aalok Sharma Kafle" userId="1982edcb-636d-4c7c-a20b-3e5e0a316ac0" providerId="ADAL" clId="{0BA0DDC0-26B9-43FC-A92C-FF783960635F}" dt="2023-05-04T06:15:34.304" v="169" actId="478"/>
          <ac:picMkLst>
            <pc:docMk/>
            <pc:sldMk cId="1509076409" sldId="257"/>
            <ac:picMk id="30" creationId="{72BFD273-72DA-B98F-269E-BFEF783691B9}"/>
          </ac:picMkLst>
        </pc:picChg>
        <pc:picChg chg="add del mod">
          <ac:chgData name="Aalok Sharma Kafle" userId="1982edcb-636d-4c7c-a20b-3e5e0a316ac0" providerId="ADAL" clId="{0BA0DDC0-26B9-43FC-A92C-FF783960635F}" dt="2023-05-04T06:15:48.488" v="175" actId="478"/>
          <ac:picMkLst>
            <pc:docMk/>
            <pc:sldMk cId="1509076409" sldId="257"/>
            <ac:picMk id="31" creationId="{876BA771-8AC1-D2FD-570E-B27F1D94C982}"/>
          </ac:picMkLst>
        </pc:picChg>
        <pc:picChg chg="add del mod">
          <ac:chgData name="Aalok Sharma Kafle" userId="1982edcb-636d-4c7c-a20b-3e5e0a316ac0" providerId="ADAL" clId="{0BA0DDC0-26B9-43FC-A92C-FF783960635F}" dt="2023-05-04T06:15:40.506" v="172" actId="478"/>
          <ac:picMkLst>
            <pc:docMk/>
            <pc:sldMk cId="1509076409" sldId="257"/>
            <ac:picMk id="32" creationId="{6C2AFF16-CC4D-5231-3DF4-E5C6204A4D72}"/>
          </ac:picMkLst>
        </pc:picChg>
        <pc:picChg chg="add del mod">
          <ac:chgData name="Aalok Sharma Kafle" userId="1982edcb-636d-4c7c-a20b-3e5e0a316ac0" providerId="ADAL" clId="{0BA0DDC0-26B9-43FC-A92C-FF783960635F}" dt="2023-05-04T06:14:38.551" v="153" actId="478"/>
          <ac:picMkLst>
            <pc:docMk/>
            <pc:sldMk cId="1509076409" sldId="257"/>
            <ac:picMk id="33" creationId="{37693AC9-9CD0-4CCC-581B-91AD8C59E08C}"/>
          </ac:picMkLst>
        </pc:picChg>
        <pc:picChg chg="add del mod">
          <ac:chgData name="Aalok Sharma Kafle" userId="1982edcb-636d-4c7c-a20b-3e5e0a316ac0" providerId="ADAL" clId="{0BA0DDC0-26B9-43FC-A92C-FF783960635F}" dt="2023-05-04T06:14:40.724" v="155" actId="478"/>
          <ac:picMkLst>
            <pc:docMk/>
            <pc:sldMk cId="1509076409" sldId="257"/>
            <ac:picMk id="34" creationId="{8BE03073-658A-6F37-0388-EE836F1E4175}"/>
          </ac:picMkLst>
        </pc:picChg>
        <pc:picChg chg="add del mod">
          <ac:chgData name="Aalok Sharma Kafle" userId="1982edcb-636d-4c7c-a20b-3e5e0a316ac0" providerId="ADAL" clId="{0BA0DDC0-26B9-43FC-A92C-FF783960635F}" dt="2023-05-04T06:14:45.693" v="159" actId="478"/>
          <ac:picMkLst>
            <pc:docMk/>
            <pc:sldMk cId="1509076409" sldId="257"/>
            <ac:picMk id="35" creationId="{A0B1EAB5-D513-964B-0754-031F7A4BCA90}"/>
          </ac:picMkLst>
        </pc:picChg>
        <pc:picChg chg="add mod">
          <ac:chgData name="Aalok Sharma Kafle" userId="1982edcb-636d-4c7c-a20b-3e5e0a316ac0" providerId="ADAL" clId="{0BA0DDC0-26B9-43FC-A92C-FF783960635F}" dt="2023-05-04T06:15:30.871" v="167" actId="1076"/>
          <ac:picMkLst>
            <pc:docMk/>
            <pc:sldMk cId="1509076409" sldId="257"/>
            <ac:picMk id="36" creationId="{193ACDCD-8C9C-81B8-84FA-A5FEDFF204E9}"/>
          </ac:picMkLst>
        </pc:picChg>
        <pc:picChg chg="add mod">
          <ac:chgData name="Aalok Sharma Kafle" userId="1982edcb-636d-4c7c-a20b-3e5e0a316ac0" providerId="ADAL" clId="{0BA0DDC0-26B9-43FC-A92C-FF783960635F}" dt="2023-05-04T06:15:37.151" v="170" actId="1076"/>
          <ac:picMkLst>
            <pc:docMk/>
            <pc:sldMk cId="1509076409" sldId="257"/>
            <ac:picMk id="37" creationId="{677B7766-CDEF-5C17-17C6-EC9BCF30C0AA}"/>
          </ac:picMkLst>
        </pc:picChg>
        <pc:picChg chg="add mod">
          <ac:chgData name="Aalok Sharma Kafle" userId="1982edcb-636d-4c7c-a20b-3e5e0a316ac0" providerId="ADAL" clId="{0BA0DDC0-26B9-43FC-A92C-FF783960635F}" dt="2023-05-04T06:15:52.040" v="176" actId="1076"/>
          <ac:picMkLst>
            <pc:docMk/>
            <pc:sldMk cId="1509076409" sldId="257"/>
            <ac:picMk id="38" creationId="{111ED860-68A6-30D2-A384-E077E6418149}"/>
          </ac:picMkLst>
        </pc:picChg>
        <pc:picChg chg="add mod">
          <ac:chgData name="Aalok Sharma Kafle" userId="1982edcb-636d-4c7c-a20b-3e5e0a316ac0" providerId="ADAL" clId="{0BA0DDC0-26B9-43FC-A92C-FF783960635F}" dt="2023-05-04T06:15:42.794" v="173" actId="1076"/>
          <ac:picMkLst>
            <pc:docMk/>
            <pc:sldMk cId="1509076409" sldId="257"/>
            <ac:picMk id="39" creationId="{3BB62C57-C6A4-5A1F-5987-630132B976ED}"/>
          </ac:picMkLst>
        </pc:picChg>
        <pc:picChg chg="add mod">
          <ac:chgData name="Aalok Sharma Kafle" userId="1982edcb-636d-4c7c-a20b-3e5e0a316ac0" providerId="ADAL" clId="{0BA0DDC0-26B9-43FC-A92C-FF783960635F}" dt="2023-05-04T06:17:55.912" v="183" actId="1076"/>
          <ac:picMkLst>
            <pc:docMk/>
            <pc:sldMk cId="1509076409" sldId="257"/>
            <ac:picMk id="41" creationId="{BCAE7FFA-25F0-CD41-A9D5-74E3B818976D}"/>
          </ac:picMkLst>
        </pc:picChg>
        <pc:cxnChg chg="add del">
          <ac:chgData name="Aalok Sharma Kafle" userId="1982edcb-636d-4c7c-a20b-3e5e0a316ac0" providerId="ADAL" clId="{0BA0DDC0-26B9-43FC-A92C-FF783960635F}" dt="2023-05-04T06:08:20.414" v="77" actId="478"/>
          <ac:cxnSpMkLst>
            <pc:docMk/>
            <pc:sldMk cId="1509076409" sldId="257"/>
            <ac:cxnSpMk id="13" creationId="{B84925B0-7338-AEC0-4B2D-EEE9077CB5AD}"/>
          </ac:cxnSpMkLst>
        </pc:cxnChg>
        <pc:cxnChg chg="add mod">
          <ac:chgData name="Aalok Sharma Kafle" userId="1982edcb-636d-4c7c-a20b-3e5e0a316ac0" providerId="ADAL" clId="{0BA0DDC0-26B9-43FC-A92C-FF783960635F}" dt="2023-05-04T06:11:01.802" v="117" actId="1076"/>
          <ac:cxnSpMkLst>
            <pc:docMk/>
            <pc:sldMk cId="1509076409" sldId="257"/>
            <ac:cxnSpMk id="15" creationId="{1B51B689-EF45-330C-47F7-482DA7768164}"/>
          </ac:cxnSpMkLst>
        </pc:cxnChg>
        <pc:cxnChg chg="add mod">
          <ac:chgData name="Aalok Sharma Kafle" userId="1982edcb-636d-4c7c-a20b-3e5e0a316ac0" providerId="ADAL" clId="{0BA0DDC0-26B9-43FC-A92C-FF783960635F}" dt="2023-05-04T06:11:01.802" v="117" actId="1076"/>
          <ac:cxnSpMkLst>
            <pc:docMk/>
            <pc:sldMk cId="1509076409" sldId="257"/>
            <ac:cxnSpMk id="17" creationId="{2495A79B-F156-70D0-83E6-1BBF02C31CFB}"/>
          </ac:cxnSpMkLst>
        </pc:cxnChg>
      </pc:sldChg>
      <pc:sldChg chg="addSp delSp setBg delDesignElem">
        <pc:chgData name="Aalok Sharma Kafle" userId="1982edcb-636d-4c7c-a20b-3e5e0a316ac0" providerId="ADAL" clId="{0BA0DDC0-26B9-43FC-A92C-FF783960635F}" dt="2023-05-04T06:19:45.806" v="199"/>
        <pc:sldMkLst>
          <pc:docMk/>
          <pc:sldMk cId="680799703" sldId="258"/>
        </pc:sldMkLst>
        <pc:spChg chg="add del">
          <ac:chgData name="Aalok Sharma Kafle" userId="1982edcb-636d-4c7c-a20b-3e5e0a316ac0" providerId="ADAL" clId="{0BA0DDC0-26B9-43FC-A92C-FF783960635F}" dt="2023-05-04T06:19:45.806" v="199"/>
          <ac:spMkLst>
            <pc:docMk/>
            <pc:sldMk cId="680799703" sldId="258"/>
            <ac:spMk id="29" creationId="{0DBF1ABE-8590-450D-BB49-BDDCCF3EEA9E}"/>
          </ac:spMkLst>
        </pc:spChg>
        <pc:spChg chg="add del">
          <ac:chgData name="Aalok Sharma Kafle" userId="1982edcb-636d-4c7c-a20b-3e5e0a316ac0" providerId="ADAL" clId="{0BA0DDC0-26B9-43FC-A92C-FF783960635F}" dt="2023-05-04T06:19:45.806" v="199"/>
          <ac:spMkLst>
            <pc:docMk/>
            <pc:sldMk cId="680799703" sldId="258"/>
            <ac:spMk id="31" creationId="{F5A32A34-BDE9-4041-9CA3-2BC707CE7F6F}"/>
          </ac:spMkLst>
        </pc:spChg>
        <pc:spChg chg="add del">
          <ac:chgData name="Aalok Sharma Kafle" userId="1982edcb-636d-4c7c-a20b-3e5e0a316ac0" providerId="ADAL" clId="{0BA0DDC0-26B9-43FC-A92C-FF783960635F}" dt="2023-05-04T06:19:45.806" v="199"/>
          <ac:spMkLst>
            <pc:docMk/>
            <pc:sldMk cId="680799703" sldId="258"/>
            <ac:spMk id="33" creationId="{49DA1874-724A-41CC-8CC9-F9EAD4A86A86}"/>
          </ac:spMkLst>
        </pc:spChg>
        <pc:spChg chg="add del">
          <ac:chgData name="Aalok Sharma Kafle" userId="1982edcb-636d-4c7c-a20b-3e5e0a316ac0" providerId="ADAL" clId="{0BA0DDC0-26B9-43FC-A92C-FF783960635F}" dt="2023-05-04T06:19:45.806" v="199"/>
          <ac:spMkLst>
            <pc:docMk/>
            <pc:sldMk cId="680799703" sldId="258"/>
            <ac:spMk id="35" creationId="{FBA7E51E-7B6A-4A79-8F84-47C845C7A2CC}"/>
          </ac:spMkLst>
        </pc:spChg>
      </pc:sldChg>
      <pc:sldChg chg="addSp delSp modSp del mod setBg addAnim delAnim delDesignElem modShow">
        <pc:chgData name="Aalok Sharma Kafle" userId="1982edcb-636d-4c7c-a20b-3e5e0a316ac0" providerId="ADAL" clId="{0BA0DDC0-26B9-43FC-A92C-FF783960635F}" dt="2023-05-04T19:00:59.540" v="2012" actId="2696"/>
        <pc:sldMkLst>
          <pc:docMk/>
          <pc:sldMk cId="2789024535" sldId="259"/>
        </pc:sldMkLst>
        <pc:spChg chg="mod ord">
          <ac:chgData name="Aalok Sharma Kafle" userId="1982edcb-636d-4c7c-a20b-3e5e0a316ac0" providerId="ADAL" clId="{0BA0DDC0-26B9-43FC-A92C-FF783960635F}" dt="2023-05-04T18:32:25.698" v="1920" actId="403"/>
          <ac:spMkLst>
            <pc:docMk/>
            <pc:sldMk cId="2789024535" sldId="259"/>
            <ac:spMk id="2" creationId="{67828A10-DC2F-7F00-7DE2-4E82D47D670F}"/>
          </ac:spMkLst>
        </pc:spChg>
        <pc:spChg chg="del mod">
          <ac:chgData name="Aalok Sharma Kafle" userId="1982edcb-636d-4c7c-a20b-3e5e0a316ac0" providerId="ADAL" clId="{0BA0DDC0-26B9-43FC-A92C-FF783960635F}" dt="2023-05-04T18:31:48.955" v="1904" actId="478"/>
          <ac:spMkLst>
            <pc:docMk/>
            <pc:sldMk cId="2789024535" sldId="259"/>
            <ac:spMk id="3" creationId="{5E4BB346-E044-5F55-3CDB-808116A451EB}"/>
          </ac:spMkLst>
        </pc:spChg>
        <pc:spChg chg="add del mod">
          <ac:chgData name="Aalok Sharma Kafle" userId="1982edcb-636d-4c7c-a20b-3e5e0a316ac0" providerId="ADAL" clId="{0BA0DDC0-26B9-43FC-A92C-FF783960635F}" dt="2023-05-04T18:32:20.657" v="1917" actId="478"/>
          <ac:spMkLst>
            <pc:docMk/>
            <pc:sldMk cId="2789024535" sldId="259"/>
            <ac:spMk id="5" creationId="{299735CE-92F6-DD1C-F503-8B35EC6D425D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35" creationId="{88D6B9EF-FF47-487C-8B82-F9F2B9A54AD6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36" creationId="{7E734232-46A8-4884-9A59-B7E3BA4BC313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37" creationId="{5717D090-7948-433A-AED2-EA1A98E6F0B3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38" creationId="{D346B8D2-3218-41A5-B817-9ABFB108C6DA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39" creationId="{D618C3E8-8260-4E23-8BA1-C2C3E80BEF9F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40" creationId="{51E014CA-4279-4E70-AC56-0BBEBF92C298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41" creationId="{28B3DCF8-9D1E-4907-B1EC-98D11BC16F55}"/>
          </ac:spMkLst>
        </pc:spChg>
        <pc:spChg chg="add del">
          <ac:chgData name="Aalok Sharma Kafle" userId="1982edcb-636d-4c7c-a20b-3e5e0a316ac0" providerId="ADAL" clId="{0BA0DDC0-26B9-43FC-A92C-FF783960635F}" dt="2023-05-04T18:32:02.935" v="1908" actId="26606"/>
          <ac:spMkLst>
            <pc:docMk/>
            <pc:sldMk cId="2789024535" sldId="259"/>
            <ac:spMk id="143" creationId="{B5BBD435-22C5-4536-B08C-0D09A3359B3A}"/>
          </ac:spMkLst>
        </pc:spChg>
        <pc:spChg chg="add del">
          <ac:chgData name="Aalok Sharma Kafle" userId="1982edcb-636d-4c7c-a20b-3e5e0a316ac0" providerId="ADAL" clId="{0BA0DDC0-26B9-43FC-A92C-FF783960635F}" dt="2023-05-04T18:32:02.935" v="1908" actId="26606"/>
          <ac:spMkLst>
            <pc:docMk/>
            <pc:sldMk cId="2789024535" sldId="259"/>
            <ac:spMk id="144" creationId="{FAABB565-868B-4D5E-8A05-501FF7F3D5B3}"/>
          </ac:spMkLst>
        </pc:spChg>
        <pc:spChg chg="add del">
          <ac:chgData name="Aalok Sharma Kafle" userId="1982edcb-636d-4c7c-a20b-3e5e0a316ac0" providerId="ADAL" clId="{0BA0DDC0-26B9-43FC-A92C-FF783960635F}" dt="2023-05-04T18:32:02.935" v="1908" actId="26606"/>
          <ac:spMkLst>
            <pc:docMk/>
            <pc:sldMk cId="2789024535" sldId="259"/>
            <ac:spMk id="145" creationId="{805A1D6A-0939-4B37-AFBF-9557261FBD51}"/>
          </ac:spMkLst>
        </pc:spChg>
        <pc:spChg chg="add del">
          <ac:chgData name="Aalok Sharma Kafle" userId="1982edcb-636d-4c7c-a20b-3e5e0a316ac0" providerId="ADAL" clId="{0BA0DDC0-26B9-43FC-A92C-FF783960635F}" dt="2023-05-04T17:56:14.914" v="1123" actId="26606"/>
          <ac:spMkLst>
            <pc:docMk/>
            <pc:sldMk cId="2789024535" sldId="259"/>
            <ac:spMk id="146" creationId="{A93898FF-D987-4B0E-BFB4-85F5EB356D4D}"/>
          </ac:spMkLst>
        </pc:spChg>
        <pc:spChg chg="add del">
          <ac:chgData name="Aalok Sharma Kafle" userId="1982edcb-636d-4c7c-a20b-3e5e0a316ac0" providerId="ADAL" clId="{0BA0DDC0-26B9-43FC-A92C-FF783960635F}" dt="2023-05-04T18:32:02.935" v="1908" actId="26606"/>
          <ac:spMkLst>
            <pc:docMk/>
            <pc:sldMk cId="2789024535" sldId="259"/>
            <ac:spMk id="147" creationId="{F178D424-4168-4AE6-AEF1-51270AE3831A}"/>
          </ac:spMkLst>
        </pc:spChg>
        <pc:spChg chg="add del">
          <ac:chgData name="Aalok Sharma Kafle" userId="1982edcb-636d-4c7c-a20b-3e5e0a316ac0" providerId="ADAL" clId="{0BA0DDC0-26B9-43FC-A92C-FF783960635F}" dt="2023-05-04T17:56:14.914" v="1123" actId="26606"/>
          <ac:spMkLst>
            <pc:docMk/>
            <pc:sldMk cId="2789024535" sldId="259"/>
            <ac:spMk id="148" creationId="{612F383F-B981-4BC3-9E2B-7BE938CEF3EC}"/>
          </ac:spMkLst>
        </pc:spChg>
        <pc:spChg chg="add del">
          <ac:chgData name="Aalok Sharma Kafle" userId="1982edcb-636d-4c7c-a20b-3e5e0a316ac0" providerId="ADAL" clId="{0BA0DDC0-26B9-43FC-A92C-FF783960635F}" dt="2023-05-04T18:32:16.878" v="1915" actId="26606"/>
          <ac:spMkLst>
            <pc:docMk/>
            <pc:sldMk cId="2789024535" sldId="259"/>
            <ac:spMk id="149" creationId="{7C9BE72A-4F97-4FA0-AF09-2C65D071CFF3}"/>
          </ac:spMkLst>
        </pc:spChg>
        <pc:spChg chg="add del">
          <ac:chgData name="Aalok Sharma Kafle" userId="1982edcb-636d-4c7c-a20b-3e5e0a316ac0" providerId="ADAL" clId="{0BA0DDC0-26B9-43FC-A92C-FF783960635F}" dt="2023-05-04T17:56:14.914" v="1123" actId="26606"/>
          <ac:spMkLst>
            <pc:docMk/>
            <pc:sldMk cId="2789024535" sldId="259"/>
            <ac:spMk id="150" creationId="{5AA485AD-076E-4077-A6E6-C3C9F0C39FF2}"/>
          </ac:spMkLst>
        </pc:spChg>
        <pc:spChg chg="add del">
          <ac:chgData name="Aalok Sharma Kafle" userId="1982edcb-636d-4c7c-a20b-3e5e0a316ac0" providerId="ADAL" clId="{0BA0DDC0-26B9-43FC-A92C-FF783960635F}" dt="2023-05-04T18:32:16.500" v="1914" actId="26606"/>
          <ac:spMkLst>
            <pc:docMk/>
            <pc:sldMk cId="2789024535" sldId="259"/>
            <ac:spMk id="151" creationId="{7C9BE72A-4F97-4FA0-AF09-2C65D071CFF3}"/>
          </ac:spMkLst>
        </pc:spChg>
        <pc:spChg chg="add del">
          <ac:chgData name="Aalok Sharma Kafle" userId="1982edcb-636d-4c7c-a20b-3e5e0a316ac0" providerId="ADAL" clId="{0BA0DDC0-26B9-43FC-A92C-FF783960635F}" dt="2023-05-04T17:56:14.914" v="1123" actId="26606"/>
          <ac:spMkLst>
            <pc:docMk/>
            <pc:sldMk cId="2789024535" sldId="259"/>
            <ac:spMk id="152" creationId="{58D235B8-3D10-493F-88AC-84BB404C1B5A}"/>
          </ac:spMkLst>
        </pc:spChg>
        <pc:spChg chg="add del">
          <ac:chgData name="Aalok Sharma Kafle" userId="1982edcb-636d-4c7c-a20b-3e5e0a316ac0" providerId="ADAL" clId="{0BA0DDC0-26B9-43FC-A92C-FF783960635F}" dt="2023-05-04T17:56:14.914" v="1123" actId="26606"/>
          <ac:spMkLst>
            <pc:docMk/>
            <pc:sldMk cId="2789024535" sldId="259"/>
            <ac:spMk id="154" creationId="{42A4FC2C-047E-45A5-965D-8E1E3BF09BC6}"/>
          </ac:spMkLst>
        </pc:spChg>
        <pc:picChg chg="mod">
          <ac:chgData name="Aalok Sharma Kafle" userId="1982edcb-636d-4c7c-a20b-3e5e0a316ac0" providerId="ADAL" clId="{0BA0DDC0-26B9-43FC-A92C-FF783960635F}" dt="2023-05-04T18:32:16.878" v="1915" actId="26606"/>
          <ac:picMkLst>
            <pc:docMk/>
            <pc:sldMk cId="2789024535" sldId="259"/>
            <ac:picMk id="11" creationId="{0FD931CB-E270-91E9-2F00-33470514BD21}"/>
          </ac:picMkLst>
        </pc:picChg>
        <pc:picChg chg="mod">
          <ac:chgData name="Aalok Sharma Kafle" userId="1982edcb-636d-4c7c-a20b-3e5e0a316ac0" providerId="ADAL" clId="{0BA0DDC0-26B9-43FC-A92C-FF783960635F}" dt="2023-05-04T18:32:16.878" v="1915" actId="26606"/>
          <ac:picMkLst>
            <pc:docMk/>
            <pc:sldMk cId="2789024535" sldId="259"/>
            <ac:picMk id="13" creationId="{319F8C52-E271-8288-404B-AB43F7FFCC79}"/>
          </ac:picMkLst>
        </pc:picChg>
        <pc:picChg chg="mod ord">
          <ac:chgData name="Aalok Sharma Kafle" userId="1982edcb-636d-4c7c-a20b-3e5e0a316ac0" providerId="ADAL" clId="{0BA0DDC0-26B9-43FC-A92C-FF783960635F}" dt="2023-05-04T18:32:16.878" v="1915" actId="26606"/>
          <ac:picMkLst>
            <pc:docMk/>
            <pc:sldMk cId="2789024535" sldId="259"/>
            <ac:picMk id="18" creationId="{451D0DE3-96E5-976E-F70F-38A83929D561}"/>
          </ac:picMkLst>
        </pc:picChg>
        <pc:picChg chg="add del">
          <ac:chgData name="Aalok Sharma Kafle" userId="1982edcb-636d-4c7c-a20b-3e5e0a316ac0" providerId="ADAL" clId="{0BA0DDC0-26B9-43FC-A92C-FF783960635F}" dt="2023-05-04T17:56:14.914" v="1123" actId="26606"/>
          <ac:picMkLst>
            <pc:docMk/>
            <pc:sldMk cId="2789024535" sldId="259"/>
            <ac:picMk id="156" creationId="{D088DBDF-80D5-4FC0-8A54-9D660B728DC4}"/>
          </ac:picMkLst>
        </pc:picChg>
      </pc:sldChg>
      <pc:sldChg chg="addSp delSp modSp new del mod">
        <pc:chgData name="Aalok Sharma Kafle" userId="1982edcb-636d-4c7c-a20b-3e5e0a316ac0" providerId="ADAL" clId="{0BA0DDC0-26B9-43FC-A92C-FF783960635F}" dt="2023-05-04T06:02:38.502" v="3" actId="2696"/>
        <pc:sldMkLst>
          <pc:docMk/>
          <pc:sldMk cId="1064426676" sldId="260"/>
        </pc:sldMkLst>
        <pc:spChg chg="del">
          <ac:chgData name="Aalok Sharma Kafle" userId="1982edcb-636d-4c7c-a20b-3e5e0a316ac0" providerId="ADAL" clId="{0BA0DDC0-26B9-43FC-A92C-FF783960635F}" dt="2023-05-02T06:45:34.877" v="1" actId="22"/>
          <ac:spMkLst>
            <pc:docMk/>
            <pc:sldMk cId="1064426676" sldId="260"/>
            <ac:spMk id="3" creationId="{A7C5442F-7B68-EA62-E263-6D6D367C0991}"/>
          </ac:spMkLst>
        </pc:spChg>
        <pc:picChg chg="add mod ord">
          <ac:chgData name="Aalok Sharma Kafle" userId="1982edcb-636d-4c7c-a20b-3e5e0a316ac0" providerId="ADAL" clId="{0BA0DDC0-26B9-43FC-A92C-FF783960635F}" dt="2023-05-02T06:45:34.877" v="1" actId="22"/>
          <ac:picMkLst>
            <pc:docMk/>
            <pc:sldMk cId="1064426676" sldId="260"/>
            <ac:picMk id="5" creationId="{750FDC4A-5698-7BDB-606A-8018C3DD4EF5}"/>
          </ac:picMkLst>
        </pc:picChg>
      </pc:sldChg>
      <pc:sldChg chg="addSp delSp modSp add del mod setBg">
        <pc:chgData name="Aalok Sharma Kafle" userId="1982edcb-636d-4c7c-a20b-3e5e0a316ac0" providerId="ADAL" clId="{0BA0DDC0-26B9-43FC-A92C-FF783960635F}" dt="2023-05-04T06:26:22.461" v="391" actId="2696"/>
        <pc:sldMkLst>
          <pc:docMk/>
          <pc:sldMk cId="4225589642" sldId="260"/>
        </pc:sldMkLst>
        <pc:spChg chg="mod">
          <ac:chgData name="Aalok Sharma Kafle" userId="1982edcb-636d-4c7c-a20b-3e5e0a316ac0" providerId="ADAL" clId="{0BA0DDC0-26B9-43FC-A92C-FF783960635F}" dt="2023-05-04T06:22:29.010" v="249" actId="26606"/>
          <ac:spMkLst>
            <pc:docMk/>
            <pc:sldMk cId="4225589642" sldId="260"/>
            <ac:spMk id="2" creationId="{0C888842-D268-F495-9077-B67757176647}"/>
          </ac:spMkLst>
        </pc:spChg>
        <pc:spChg chg="mod ord">
          <ac:chgData name="Aalok Sharma Kafle" userId="1982edcb-636d-4c7c-a20b-3e5e0a316ac0" providerId="ADAL" clId="{0BA0DDC0-26B9-43FC-A92C-FF783960635F}" dt="2023-05-04T06:22:29.010" v="249" actId="26606"/>
          <ac:spMkLst>
            <pc:docMk/>
            <pc:sldMk cId="4225589642" sldId="260"/>
            <ac:spMk id="4" creationId="{B8CEE00C-7FAD-C24C-32D5-94301F68A45A}"/>
          </ac:spMkLst>
        </pc:spChg>
        <pc:spChg chg="add del">
          <ac:chgData name="Aalok Sharma Kafle" userId="1982edcb-636d-4c7c-a20b-3e5e0a316ac0" providerId="ADAL" clId="{0BA0DDC0-26B9-43FC-A92C-FF783960635F}" dt="2023-05-04T06:22:29.010" v="249" actId="26606"/>
          <ac:spMkLst>
            <pc:docMk/>
            <pc:sldMk cId="4225589642" sldId="260"/>
            <ac:spMk id="10" creationId="{2EB492CD-616E-47F8-933B-5E2D952A0593}"/>
          </ac:spMkLst>
        </pc:spChg>
        <pc:spChg chg="add del">
          <ac:chgData name="Aalok Sharma Kafle" userId="1982edcb-636d-4c7c-a20b-3e5e0a316ac0" providerId="ADAL" clId="{0BA0DDC0-26B9-43FC-A92C-FF783960635F}" dt="2023-05-04T06:22:29.010" v="249" actId="26606"/>
          <ac:spMkLst>
            <pc:docMk/>
            <pc:sldMk cId="4225589642" sldId="260"/>
            <ac:spMk id="12" creationId="{59383CF9-23B5-4335-9B21-1791C4CF1C75}"/>
          </ac:spMkLst>
        </pc:spChg>
        <pc:spChg chg="add del">
          <ac:chgData name="Aalok Sharma Kafle" userId="1982edcb-636d-4c7c-a20b-3e5e0a316ac0" providerId="ADAL" clId="{0BA0DDC0-26B9-43FC-A92C-FF783960635F}" dt="2023-05-04T06:22:29.010" v="249" actId="26606"/>
          <ac:spMkLst>
            <pc:docMk/>
            <pc:sldMk cId="4225589642" sldId="260"/>
            <ac:spMk id="14" creationId="{0007FE00-9498-4706-B255-6437B0252C02}"/>
          </ac:spMkLst>
        </pc:spChg>
        <pc:picChg chg="add mod">
          <ac:chgData name="Aalok Sharma Kafle" userId="1982edcb-636d-4c7c-a20b-3e5e0a316ac0" providerId="ADAL" clId="{0BA0DDC0-26B9-43FC-A92C-FF783960635F}" dt="2023-05-04T06:22:38.261" v="252" actId="1076"/>
          <ac:picMkLst>
            <pc:docMk/>
            <pc:sldMk cId="4225589642" sldId="260"/>
            <ac:picMk id="5" creationId="{0D82BC69-628C-9586-0199-682274143078}"/>
          </ac:picMkLst>
        </pc:picChg>
        <pc:picChg chg="del">
          <ac:chgData name="Aalok Sharma Kafle" userId="1982edcb-636d-4c7c-a20b-3e5e0a316ac0" providerId="ADAL" clId="{0BA0DDC0-26B9-43FC-A92C-FF783960635F}" dt="2023-05-04T06:06:13.330" v="64" actId="478"/>
          <ac:picMkLst>
            <pc:docMk/>
            <pc:sldMk cId="4225589642" sldId="260"/>
            <ac:picMk id="8" creationId="{BA83D124-F993-EBEE-D618-238AFBFA8547}"/>
          </ac:picMkLst>
        </pc:picChg>
      </pc:sldChg>
      <pc:sldChg chg="addSp delSp modSp new mod setBg modAnim">
        <pc:chgData name="Aalok Sharma Kafle" userId="1982edcb-636d-4c7c-a20b-3e5e0a316ac0" providerId="ADAL" clId="{0BA0DDC0-26B9-43FC-A92C-FF783960635F}" dt="2023-05-04T17:17:14.131" v="1054" actId="1076"/>
        <pc:sldMkLst>
          <pc:docMk/>
          <pc:sldMk cId="2345613341" sldId="261"/>
        </pc:sldMkLst>
        <pc:spChg chg="mod">
          <ac:chgData name="Aalok Sharma Kafle" userId="1982edcb-636d-4c7c-a20b-3e5e0a316ac0" providerId="ADAL" clId="{0BA0DDC0-26B9-43FC-A92C-FF783960635F}" dt="2023-05-04T06:26:06.295" v="389" actId="113"/>
          <ac:spMkLst>
            <pc:docMk/>
            <pc:sldMk cId="2345613341" sldId="261"/>
            <ac:spMk id="2" creationId="{F9844030-8F3C-EEC2-0C5A-E0756C6AED1D}"/>
          </ac:spMkLst>
        </pc:spChg>
        <pc:spChg chg="mod">
          <ac:chgData name="Aalok Sharma Kafle" userId="1982edcb-636d-4c7c-a20b-3e5e0a316ac0" providerId="ADAL" clId="{0BA0DDC0-26B9-43FC-A92C-FF783960635F}" dt="2023-05-04T17:13:43.980" v="1017" actId="20577"/>
          <ac:spMkLst>
            <pc:docMk/>
            <pc:sldMk cId="2345613341" sldId="261"/>
            <ac:spMk id="3" creationId="{9B3455C2-F06B-7907-2ECB-0F4E782C8E6A}"/>
          </ac:spMkLst>
        </pc:spChg>
        <pc:spChg chg="add del">
          <ac:chgData name="Aalok Sharma Kafle" userId="1982edcb-636d-4c7c-a20b-3e5e0a316ac0" providerId="ADAL" clId="{0BA0DDC0-26B9-43FC-A92C-FF783960635F}" dt="2023-05-04T06:25:52.523" v="385" actId="26606"/>
          <ac:spMkLst>
            <pc:docMk/>
            <pc:sldMk cId="2345613341" sldId="261"/>
            <ac:spMk id="8" creationId="{100EDD19-6802-4EC3-95CE-CFFAB042CFD6}"/>
          </ac:spMkLst>
        </pc:spChg>
        <pc:spChg chg="add del">
          <ac:chgData name="Aalok Sharma Kafle" userId="1982edcb-636d-4c7c-a20b-3e5e0a316ac0" providerId="ADAL" clId="{0BA0DDC0-26B9-43FC-A92C-FF783960635F}" dt="2023-05-04T06:25:52.523" v="385" actId="26606"/>
          <ac:spMkLst>
            <pc:docMk/>
            <pc:sldMk cId="2345613341" sldId="261"/>
            <ac:spMk id="10" creationId="{DB17E863-922E-4C26-BD64-E8FD41D28661}"/>
          </ac:spMkLst>
        </pc:spChg>
        <pc:spChg chg="add">
          <ac:chgData name="Aalok Sharma Kafle" userId="1982edcb-636d-4c7c-a20b-3e5e0a316ac0" providerId="ADAL" clId="{0BA0DDC0-26B9-43FC-A92C-FF783960635F}" dt="2023-05-04T06:25:52.523" v="385" actId="26606"/>
          <ac:spMkLst>
            <pc:docMk/>
            <pc:sldMk cId="2345613341" sldId="261"/>
            <ac:spMk id="12" creationId="{2B97F24A-32CE-4C1C-A50D-3016B394DCFB}"/>
          </ac:spMkLst>
        </pc:spChg>
        <pc:spChg chg="add">
          <ac:chgData name="Aalok Sharma Kafle" userId="1982edcb-636d-4c7c-a20b-3e5e0a316ac0" providerId="ADAL" clId="{0BA0DDC0-26B9-43FC-A92C-FF783960635F}" dt="2023-05-04T06:25:52.523" v="385" actId="26606"/>
          <ac:spMkLst>
            <pc:docMk/>
            <pc:sldMk cId="2345613341" sldId="261"/>
            <ac:spMk id="13" creationId="{CD8B4F24-440B-49E9-B85D-733523DC064B}"/>
          </ac:spMkLst>
        </pc:spChg>
        <pc:spChg chg="add del">
          <ac:chgData name="Aalok Sharma Kafle" userId="1982edcb-636d-4c7c-a20b-3e5e0a316ac0" providerId="ADAL" clId="{0BA0DDC0-26B9-43FC-A92C-FF783960635F}" dt="2023-05-04T06:25:45.525" v="384" actId="26606"/>
          <ac:spMkLst>
            <pc:docMk/>
            <pc:sldMk cId="2345613341" sldId="261"/>
            <ac:spMk id="15" creationId="{2B97F24A-32CE-4C1C-A50D-3016B394DCFB}"/>
          </ac:spMkLst>
        </pc:spChg>
        <pc:spChg chg="add del">
          <ac:chgData name="Aalok Sharma Kafle" userId="1982edcb-636d-4c7c-a20b-3e5e0a316ac0" providerId="ADAL" clId="{0BA0DDC0-26B9-43FC-A92C-FF783960635F}" dt="2023-05-04T06:25:45.525" v="384" actId="26606"/>
          <ac:spMkLst>
            <pc:docMk/>
            <pc:sldMk cId="2345613341" sldId="261"/>
            <ac:spMk id="17" creationId="{CD8B4F24-440B-49E9-B85D-733523DC064B}"/>
          </ac:spMkLst>
        </pc:spChg>
        <pc:picChg chg="add mod ord modCrop">
          <ac:chgData name="Aalok Sharma Kafle" userId="1982edcb-636d-4c7c-a20b-3e5e0a316ac0" providerId="ADAL" clId="{0BA0DDC0-26B9-43FC-A92C-FF783960635F}" dt="2023-05-04T17:16:42.228" v="1052" actId="1076"/>
          <ac:picMkLst>
            <pc:docMk/>
            <pc:sldMk cId="2345613341" sldId="261"/>
            <ac:picMk id="4" creationId="{C0BBEFD3-4B04-ED42-DE86-E79C3DEB6488}"/>
          </ac:picMkLst>
        </pc:picChg>
        <pc:picChg chg="add mod">
          <ac:chgData name="Aalok Sharma Kafle" userId="1982edcb-636d-4c7c-a20b-3e5e0a316ac0" providerId="ADAL" clId="{0BA0DDC0-26B9-43FC-A92C-FF783960635F}" dt="2023-05-04T17:15:48.626" v="1046" actId="1076"/>
          <ac:picMkLst>
            <pc:docMk/>
            <pc:sldMk cId="2345613341" sldId="261"/>
            <ac:picMk id="5" creationId="{09411D5D-6477-A92D-7AB5-B81398569B88}"/>
          </ac:picMkLst>
        </pc:picChg>
        <pc:picChg chg="add del mod">
          <ac:chgData name="Aalok Sharma Kafle" userId="1982edcb-636d-4c7c-a20b-3e5e0a316ac0" providerId="ADAL" clId="{0BA0DDC0-26B9-43FC-A92C-FF783960635F}" dt="2023-05-04T17:14:00.714" v="1021"/>
          <ac:picMkLst>
            <pc:docMk/>
            <pc:sldMk cId="2345613341" sldId="261"/>
            <ac:picMk id="6" creationId="{6C17F229-356E-04B3-DE53-EDB5D4F052B7}"/>
          </ac:picMkLst>
        </pc:picChg>
        <pc:picChg chg="add mod">
          <ac:chgData name="Aalok Sharma Kafle" userId="1982edcb-636d-4c7c-a20b-3e5e0a316ac0" providerId="ADAL" clId="{0BA0DDC0-26B9-43FC-A92C-FF783960635F}" dt="2023-05-04T17:17:14.131" v="1054" actId="1076"/>
          <ac:picMkLst>
            <pc:docMk/>
            <pc:sldMk cId="2345613341" sldId="261"/>
            <ac:picMk id="7" creationId="{DE510336-9CF4-4E33-A2FF-3DE519C65E5F}"/>
          </ac:picMkLst>
        </pc:picChg>
        <pc:picChg chg="add mod">
          <ac:chgData name="Aalok Sharma Kafle" userId="1982edcb-636d-4c7c-a20b-3e5e0a316ac0" providerId="ADAL" clId="{0BA0DDC0-26B9-43FC-A92C-FF783960635F}" dt="2023-05-04T17:14:41.528" v="1039" actId="1076"/>
          <ac:picMkLst>
            <pc:docMk/>
            <pc:sldMk cId="2345613341" sldId="261"/>
            <ac:picMk id="8" creationId="{00D74ECA-F71C-EC97-CBD2-3A91A0D6FABB}"/>
          </ac:picMkLst>
        </pc:picChg>
        <pc:picChg chg="add mod">
          <ac:chgData name="Aalok Sharma Kafle" userId="1982edcb-636d-4c7c-a20b-3e5e0a316ac0" providerId="ADAL" clId="{0BA0DDC0-26B9-43FC-A92C-FF783960635F}" dt="2023-05-04T17:14:46.011" v="1040" actId="1076"/>
          <ac:picMkLst>
            <pc:docMk/>
            <pc:sldMk cId="2345613341" sldId="261"/>
            <ac:picMk id="9" creationId="{7A41AF32-CBFD-5321-3FBC-CE679EFFCD3E}"/>
          </ac:picMkLst>
        </pc:picChg>
        <pc:picChg chg="add mod">
          <ac:chgData name="Aalok Sharma Kafle" userId="1982edcb-636d-4c7c-a20b-3e5e0a316ac0" providerId="ADAL" clId="{0BA0DDC0-26B9-43FC-A92C-FF783960635F}" dt="2023-05-04T17:14:32.959" v="1035" actId="1076"/>
          <ac:picMkLst>
            <pc:docMk/>
            <pc:sldMk cId="2345613341" sldId="261"/>
            <ac:picMk id="10" creationId="{ACE3E427-BFC7-EC17-8ED9-54126111B09F}"/>
          </ac:picMkLst>
        </pc:picChg>
      </pc:sldChg>
      <pc:sldChg chg="modSp new mod">
        <pc:chgData name="Aalok Sharma Kafle" userId="1982edcb-636d-4c7c-a20b-3e5e0a316ac0" providerId="ADAL" clId="{0BA0DDC0-26B9-43FC-A92C-FF783960635F}" dt="2023-05-04T20:11:35.819" v="2127" actId="20577"/>
        <pc:sldMkLst>
          <pc:docMk/>
          <pc:sldMk cId="2407269800" sldId="262"/>
        </pc:sldMkLst>
        <pc:spChg chg="mod">
          <ac:chgData name="Aalok Sharma Kafle" userId="1982edcb-636d-4c7c-a20b-3e5e0a316ac0" providerId="ADAL" clId="{0BA0DDC0-26B9-43FC-A92C-FF783960635F}" dt="2023-05-04T06:27:21.376" v="420" actId="113"/>
          <ac:spMkLst>
            <pc:docMk/>
            <pc:sldMk cId="2407269800" sldId="262"/>
            <ac:spMk id="2" creationId="{7C4E94A6-D826-5742-E480-8146211B3102}"/>
          </ac:spMkLst>
        </pc:spChg>
        <pc:spChg chg="mod">
          <ac:chgData name="Aalok Sharma Kafle" userId="1982edcb-636d-4c7c-a20b-3e5e0a316ac0" providerId="ADAL" clId="{0BA0DDC0-26B9-43FC-A92C-FF783960635F}" dt="2023-05-04T20:11:35.819" v="2127" actId="20577"/>
          <ac:spMkLst>
            <pc:docMk/>
            <pc:sldMk cId="2407269800" sldId="262"/>
            <ac:spMk id="3" creationId="{15AC73CE-8478-66D5-FE3D-F7556E9CC25E}"/>
          </ac:spMkLst>
        </pc:spChg>
      </pc:sldChg>
      <pc:sldChg chg="addSp delSp modSp new mod ord setBg">
        <pc:chgData name="Aalok Sharma Kafle" userId="1982edcb-636d-4c7c-a20b-3e5e0a316ac0" providerId="ADAL" clId="{0BA0DDC0-26B9-43FC-A92C-FF783960635F}" dt="2023-05-04T17:09:41.421" v="960"/>
        <pc:sldMkLst>
          <pc:docMk/>
          <pc:sldMk cId="2202804378" sldId="263"/>
        </pc:sldMkLst>
        <pc:spChg chg="mod">
          <ac:chgData name="Aalok Sharma Kafle" userId="1982edcb-636d-4c7c-a20b-3e5e0a316ac0" providerId="ADAL" clId="{0BA0DDC0-26B9-43FC-A92C-FF783960635F}" dt="2023-05-04T17:03:12.706" v="539" actId="122"/>
          <ac:spMkLst>
            <pc:docMk/>
            <pc:sldMk cId="2202804378" sldId="263"/>
            <ac:spMk id="2" creationId="{783B5741-1B47-D211-1BB9-5892A5B2EBAB}"/>
          </ac:spMkLst>
        </pc:spChg>
        <pc:spChg chg="del">
          <ac:chgData name="Aalok Sharma Kafle" userId="1982edcb-636d-4c7c-a20b-3e5e0a316ac0" providerId="ADAL" clId="{0BA0DDC0-26B9-43FC-A92C-FF783960635F}" dt="2023-05-04T17:02:01.551" v="486" actId="22"/>
          <ac:spMkLst>
            <pc:docMk/>
            <pc:sldMk cId="2202804378" sldId="263"/>
            <ac:spMk id="3" creationId="{CF627207-A55F-7D3C-30A5-F1EE1FF4AE84}"/>
          </ac:spMkLst>
        </pc:spChg>
        <pc:spChg chg="add mod">
          <ac:chgData name="Aalok Sharma Kafle" userId="1982edcb-636d-4c7c-a20b-3e5e0a316ac0" providerId="ADAL" clId="{0BA0DDC0-26B9-43FC-A92C-FF783960635F}" dt="2023-05-04T17:03:08.367" v="537" actId="26606"/>
          <ac:spMkLst>
            <pc:docMk/>
            <pc:sldMk cId="2202804378" sldId="263"/>
            <ac:spMk id="5" creationId="{63FA18DE-D17F-F36F-4F5B-866C3350A6D5}"/>
          </ac:spMkLst>
        </pc:spChg>
        <pc:spChg chg="add mod">
          <ac:chgData name="Aalok Sharma Kafle" userId="1982edcb-636d-4c7c-a20b-3e5e0a316ac0" providerId="ADAL" clId="{0BA0DDC0-26B9-43FC-A92C-FF783960635F}" dt="2023-05-04T17:04:22.909" v="617" actId="14100"/>
          <ac:spMkLst>
            <pc:docMk/>
            <pc:sldMk cId="2202804378" sldId="263"/>
            <ac:spMk id="8" creationId="{8168B1F3-0DDD-B7E2-EA03-05D1B09F6F23}"/>
          </ac:spMkLst>
        </pc:spChg>
        <pc:spChg chg="add del">
          <ac:chgData name="Aalok Sharma Kafle" userId="1982edcb-636d-4c7c-a20b-3e5e0a316ac0" providerId="ADAL" clId="{0BA0DDC0-26B9-43FC-A92C-FF783960635F}" dt="2023-05-04T17:03:08.367" v="537" actId="26606"/>
          <ac:spMkLst>
            <pc:docMk/>
            <pc:sldMk cId="2202804378" sldId="263"/>
            <ac:spMk id="12" creationId="{1A95671B-3CC6-4792-9114-B74FAEA224E6}"/>
          </ac:spMkLst>
        </pc:spChg>
        <pc:picChg chg="add mod ord">
          <ac:chgData name="Aalok Sharma Kafle" userId="1982edcb-636d-4c7c-a20b-3e5e0a316ac0" providerId="ADAL" clId="{0BA0DDC0-26B9-43FC-A92C-FF783960635F}" dt="2023-05-04T17:04:17.786" v="609" actId="1076"/>
          <ac:picMkLst>
            <pc:docMk/>
            <pc:sldMk cId="2202804378" sldId="263"/>
            <ac:picMk id="7" creationId="{B1137E5B-BEC8-07B6-BD44-D2A3937EEE38}"/>
          </ac:picMkLst>
        </pc:picChg>
      </pc:sldChg>
      <pc:sldChg chg="addSp delSp modSp add mod">
        <pc:chgData name="Aalok Sharma Kafle" userId="1982edcb-636d-4c7c-a20b-3e5e0a316ac0" providerId="ADAL" clId="{0BA0DDC0-26B9-43FC-A92C-FF783960635F}" dt="2023-05-04T18:00:06.445" v="1157" actId="20577"/>
        <pc:sldMkLst>
          <pc:docMk/>
          <pc:sldMk cId="3389111667" sldId="264"/>
        </pc:sldMkLst>
        <pc:spChg chg="mod">
          <ac:chgData name="Aalok Sharma Kafle" userId="1982edcb-636d-4c7c-a20b-3e5e0a316ac0" providerId="ADAL" clId="{0BA0DDC0-26B9-43FC-A92C-FF783960635F}" dt="2023-05-04T17:04:44.481" v="631" actId="20577"/>
          <ac:spMkLst>
            <pc:docMk/>
            <pc:sldMk cId="3389111667" sldId="264"/>
            <ac:spMk id="2" creationId="{7C4E94A6-D826-5742-E480-8146211B3102}"/>
          </ac:spMkLst>
        </pc:spChg>
        <pc:spChg chg="mod">
          <ac:chgData name="Aalok Sharma Kafle" userId="1982edcb-636d-4c7c-a20b-3e5e0a316ac0" providerId="ADAL" clId="{0BA0DDC0-26B9-43FC-A92C-FF783960635F}" dt="2023-05-04T18:00:06.445" v="1157" actId="20577"/>
          <ac:spMkLst>
            <pc:docMk/>
            <pc:sldMk cId="3389111667" sldId="264"/>
            <ac:spMk id="3" creationId="{15AC73CE-8478-66D5-FE3D-F7556E9CC25E}"/>
          </ac:spMkLst>
        </pc:spChg>
        <pc:graphicFrameChg chg="add mod modGraphic">
          <ac:chgData name="Aalok Sharma Kafle" userId="1982edcb-636d-4c7c-a20b-3e5e0a316ac0" providerId="ADAL" clId="{0BA0DDC0-26B9-43FC-A92C-FF783960635F}" dt="2023-05-04T17:09:30.527" v="956" actId="1076"/>
          <ac:graphicFrameMkLst>
            <pc:docMk/>
            <pc:sldMk cId="3389111667" sldId="264"/>
            <ac:graphicFrameMk id="4" creationId="{082DFD3F-AA9C-74D6-F93F-E3D8939B9ACB}"/>
          </ac:graphicFrameMkLst>
        </pc:graphicFrameChg>
        <pc:picChg chg="add del mod modCrop">
          <ac:chgData name="Aalok Sharma Kafle" userId="1982edcb-636d-4c7c-a20b-3e5e0a316ac0" providerId="ADAL" clId="{0BA0DDC0-26B9-43FC-A92C-FF783960635F}" dt="2023-05-04T17:12:51.235" v="1012" actId="478"/>
          <ac:picMkLst>
            <pc:docMk/>
            <pc:sldMk cId="3389111667" sldId="264"/>
            <ac:picMk id="6" creationId="{5D374754-6281-5C11-3F5B-AF189E7FCE01}"/>
          </ac:picMkLst>
        </pc:picChg>
      </pc:sldChg>
      <pc:sldChg chg="addSp delSp modSp add del mod ord setBg modShow">
        <pc:chgData name="Aalok Sharma Kafle" userId="1982edcb-636d-4c7c-a20b-3e5e0a316ac0" providerId="ADAL" clId="{0BA0DDC0-26B9-43FC-A92C-FF783960635F}" dt="2023-05-04T20:21:59.893" v="2128" actId="2696"/>
        <pc:sldMkLst>
          <pc:docMk/>
          <pc:sldMk cId="2347648119" sldId="265"/>
        </pc:sldMkLst>
        <pc:spChg chg="del mod">
          <ac:chgData name="Aalok Sharma Kafle" userId="1982edcb-636d-4c7c-a20b-3e5e0a316ac0" providerId="ADAL" clId="{0BA0DDC0-26B9-43FC-A92C-FF783960635F}" dt="2023-05-04T17:12:35.119" v="1004" actId="478"/>
          <ac:spMkLst>
            <pc:docMk/>
            <pc:sldMk cId="2347648119" sldId="265"/>
            <ac:spMk id="2" creationId="{7C4E94A6-D826-5742-E480-8146211B3102}"/>
          </ac:spMkLst>
        </pc:spChg>
        <pc:spChg chg="del mod">
          <ac:chgData name="Aalok Sharma Kafle" userId="1982edcb-636d-4c7c-a20b-3e5e0a316ac0" providerId="ADAL" clId="{0BA0DDC0-26B9-43FC-A92C-FF783960635F}" dt="2023-05-04T17:12:32.293" v="1002" actId="478"/>
          <ac:spMkLst>
            <pc:docMk/>
            <pc:sldMk cId="2347648119" sldId="265"/>
            <ac:spMk id="3" creationId="{15AC73CE-8478-66D5-FE3D-F7556E9CC25E}"/>
          </ac:spMkLst>
        </pc:spChg>
        <pc:spChg chg="add del mod">
          <ac:chgData name="Aalok Sharma Kafle" userId="1982edcb-636d-4c7c-a20b-3e5e0a316ac0" providerId="ADAL" clId="{0BA0DDC0-26B9-43FC-A92C-FF783960635F}" dt="2023-05-04T17:12:33.673" v="1003" actId="478"/>
          <ac:spMkLst>
            <pc:docMk/>
            <pc:sldMk cId="2347648119" sldId="265"/>
            <ac:spMk id="7" creationId="{78E2433B-56F5-C7A5-74ED-BBDCBEB5A123}"/>
          </ac:spMkLst>
        </pc:spChg>
        <pc:spChg chg="add del mod">
          <ac:chgData name="Aalok Sharma Kafle" userId="1982edcb-636d-4c7c-a20b-3e5e0a316ac0" providerId="ADAL" clId="{0BA0DDC0-26B9-43FC-A92C-FF783960635F}" dt="2023-05-04T17:12:37.543" v="1006" actId="478"/>
          <ac:spMkLst>
            <pc:docMk/>
            <pc:sldMk cId="2347648119" sldId="265"/>
            <ac:spMk id="9" creationId="{73F344DE-B532-1983-21F8-B4A9F9C5C03A}"/>
          </ac:spMkLst>
        </pc:spChg>
        <pc:graphicFrameChg chg="del mod modGraphic">
          <ac:chgData name="Aalok Sharma Kafle" userId="1982edcb-636d-4c7c-a20b-3e5e0a316ac0" providerId="ADAL" clId="{0BA0DDC0-26B9-43FC-A92C-FF783960635F}" dt="2023-05-04T17:12:36.759" v="1005" actId="478"/>
          <ac:graphicFrameMkLst>
            <pc:docMk/>
            <pc:sldMk cId="2347648119" sldId="265"/>
            <ac:graphicFrameMk id="4" creationId="{082DFD3F-AA9C-74D6-F93F-E3D8939B9ACB}"/>
          </ac:graphicFrameMkLst>
        </pc:graphicFrameChg>
        <pc:picChg chg="mod modCrop">
          <ac:chgData name="Aalok Sharma Kafle" userId="1982edcb-636d-4c7c-a20b-3e5e0a316ac0" providerId="ADAL" clId="{0BA0DDC0-26B9-43FC-A92C-FF783960635F}" dt="2023-05-04T17:12:44.395" v="1010" actId="27614"/>
          <ac:picMkLst>
            <pc:docMk/>
            <pc:sldMk cId="2347648119" sldId="265"/>
            <ac:picMk id="6" creationId="{5D374754-6281-5C11-3F5B-AF189E7FCE01}"/>
          </ac:picMkLst>
        </pc:picChg>
      </pc:sldChg>
      <pc:sldChg chg="addSp delSp modSp add mod">
        <pc:chgData name="Aalok Sharma Kafle" userId="1982edcb-636d-4c7c-a20b-3e5e0a316ac0" providerId="ADAL" clId="{0BA0DDC0-26B9-43FC-A92C-FF783960635F}" dt="2023-05-04T18:37:12.043" v="2011" actId="478"/>
        <pc:sldMkLst>
          <pc:docMk/>
          <pc:sldMk cId="1580504549" sldId="266"/>
        </pc:sldMkLst>
        <pc:spChg chg="mod">
          <ac:chgData name="Aalok Sharma Kafle" userId="1982edcb-636d-4c7c-a20b-3e5e0a316ac0" providerId="ADAL" clId="{0BA0DDC0-26B9-43FC-A92C-FF783960635F}" dt="2023-05-04T17:20:26.630" v="1068" actId="1076"/>
          <ac:spMkLst>
            <pc:docMk/>
            <pc:sldMk cId="1580504549" sldId="266"/>
            <ac:spMk id="2" creationId="{7C4E94A6-D826-5742-E480-8146211B3102}"/>
          </ac:spMkLst>
        </pc:spChg>
        <pc:spChg chg="mod">
          <ac:chgData name="Aalok Sharma Kafle" userId="1982edcb-636d-4c7c-a20b-3e5e0a316ac0" providerId="ADAL" clId="{0BA0DDC0-26B9-43FC-A92C-FF783960635F}" dt="2023-05-04T17:20:29.709" v="1069" actId="1076"/>
          <ac:spMkLst>
            <pc:docMk/>
            <pc:sldMk cId="1580504549" sldId="266"/>
            <ac:spMk id="3" creationId="{15AC73CE-8478-66D5-FE3D-F7556E9CC25E}"/>
          </ac:spMkLst>
        </pc:spChg>
        <pc:graphicFrameChg chg="mod modGraphic">
          <ac:chgData name="Aalok Sharma Kafle" userId="1982edcb-636d-4c7c-a20b-3e5e0a316ac0" providerId="ADAL" clId="{0BA0DDC0-26B9-43FC-A92C-FF783960635F}" dt="2023-05-04T17:21:46.522" v="1108" actId="1076"/>
          <ac:graphicFrameMkLst>
            <pc:docMk/>
            <pc:sldMk cId="1580504549" sldId="266"/>
            <ac:graphicFrameMk id="4" creationId="{082DFD3F-AA9C-74D6-F93F-E3D8939B9ACB}"/>
          </ac:graphicFrameMkLst>
        </pc:graphicFrameChg>
        <pc:picChg chg="del">
          <ac:chgData name="Aalok Sharma Kafle" userId="1982edcb-636d-4c7c-a20b-3e5e0a316ac0" providerId="ADAL" clId="{0BA0DDC0-26B9-43FC-A92C-FF783960635F}" dt="2023-05-04T17:12:47.644" v="1011" actId="478"/>
          <ac:picMkLst>
            <pc:docMk/>
            <pc:sldMk cId="1580504549" sldId="266"/>
            <ac:picMk id="6" creationId="{5D374754-6281-5C11-3F5B-AF189E7FCE01}"/>
          </ac:picMkLst>
        </pc:picChg>
        <pc:picChg chg="add del mod">
          <ac:chgData name="Aalok Sharma Kafle" userId="1982edcb-636d-4c7c-a20b-3e5e0a316ac0" providerId="ADAL" clId="{0BA0DDC0-26B9-43FC-A92C-FF783960635F}" dt="2023-05-04T18:37:12.043" v="2011" actId="478"/>
          <ac:picMkLst>
            <pc:docMk/>
            <pc:sldMk cId="1580504549" sldId="266"/>
            <ac:picMk id="7" creationId="{825FA2AE-D2D5-BC73-B4CB-146C121157C7}"/>
          </ac:picMkLst>
        </pc:picChg>
        <pc:picChg chg="add mod">
          <ac:chgData name="Aalok Sharma Kafle" userId="1982edcb-636d-4c7c-a20b-3e5e0a316ac0" providerId="ADAL" clId="{0BA0DDC0-26B9-43FC-A92C-FF783960635F}" dt="2023-05-04T17:21:49.972" v="1109" actId="1076"/>
          <ac:picMkLst>
            <pc:docMk/>
            <pc:sldMk cId="1580504549" sldId="266"/>
            <ac:picMk id="9" creationId="{F6BCF7D8-F301-5978-21A3-110A704DA77B}"/>
          </ac:picMkLst>
        </pc:picChg>
        <pc:picChg chg="add mod">
          <ac:chgData name="Aalok Sharma Kafle" userId="1982edcb-636d-4c7c-a20b-3e5e0a316ac0" providerId="ADAL" clId="{0BA0DDC0-26B9-43FC-A92C-FF783960635F}" dt="2023-05-04T17:21:59.534" v="1111" actId="1076"/>
          <ac:picMkLst>
            <pc:docMk/>
            <pc:sldMk cId="1580504549" sldId="266"/>
            <ac:picMk id="11" creationId="{F1134A81-7192-85CC-0028-2D3827B02799}"/>
          </ac:picMkLst>
        </pc:picChg>
        <pc:picChg chg="add mod">
          <ac:chgData name="Aalok Sharma Kafle" userId="1982edcb-636d-4c7c-a20b-3e5e0a316ac0" providerId="ADAL" clId="{0BA0DDC0-26B9-43FC-A92C-FF783960635F}" dt="2023-05-04T17:21:50.994" v="1110" actId="1076"/>
          <ac:picMkLst>
            <pc:docMk/>
            <pc:sldMk cId="1580504549" sldId="266"/>
            <ac:picMk id="13" creationId="{CCF77906-2D62-8D92-FA07-F0DE95E2E8E3}"/>
          </ac:picMkLst>
        </pc:picChg>
      </pc:sldChg>
      <pc:sldChg chg="addSp delSp modSp new mod ord">
        <pc:chgData name="Aalok Sharma Kafle" userId="1982edcb-636d-4c7c-a20b-3e5e0a316ac0" providerId="ADAL" clId="{0BA0DDC0-26B9-43FC-A92C-FF783960635F}" dt="2023-05-04T18:34:50.570" v="1960"/>
        <pc:sldMkLst>
          <pc:docMk/>
          <pc:sldMk cId="2766086505" sldId="267"/>
        </pc:sldMkLst>
        <pc:spChg chg="mod">
          <ac:chgData name="Aalok Sharma Kafle" userId="1982edcb-636d-4c7c-a20b-3e5e0a316ac0" providerId="ADAL" clId="{0BA0DDC0-26B9-43FC-A92C-FF783960635F}" dt="2023-05-04T18:31:27.816" v="1888" actId="113"/>
          <ac:spMkLst>
            <pc:docMk/>
            <pc:sldMk cId="2766086505" sldId="267"/>
            <ac:spMk id="2" creationId="{E43709BD-C8DF-5925-8625-4C3D0DB73E89}"/>
          </ac:spMkLst>
        </pc:spChg>
        <pc:spChg chg="del">
          <ac:chgData name="Aalok Sharma Kafle" userId="1982edcb-636d-4c7c-a20b-3e5e0a316ac0" providerId="ADAL" clId="{0BA0DDC0-26B9-43FC-A92C-FF783960635F}" dt="2023-05-04T17:28:43.539" v="1113" actId="22"/>
          <ac:spMkLst>
            <pc:docMk/>
            <pc:sldMk cId="2766086505" sldId="267"/>
            <ac:spMk id="3" creationId="{DB9037CD-4701-116D-05A1-29C09674DC0D}"/>
          </ac:spMkLst>
        </pc:spChg>
        <pc:picChg chg="add mod ord">
          <ac:chgData name="Aalok Sharma Kafle" userId="1982edcb-636d-4c7c-a20b-3e5e0a316ac0" providerId="ADAL" clId="{0BA0DDC0-26B9-43FC-A92C-FF783960635F}" dt="2023-05-04T17:28:43.539" v="1113" actId="22"/>
          <ac:picMkLst>
            <pc:docMk/>
            <pc:sldMk cId="2766086505" sldId="267"/>
            <ac:picMk id="5" creationId="{84029D00-6C83-9E35-D565-C6CD4D69DAA2}"/>
          </ac:picMkLst>
        </pc:picChg>
      </pc:sldChg>
      <pc:sldChg chg="addSp delSp modSp new del mod">
        <pc:chgData name="Aalok Sharma Kafle" userId="1982edcb-636d-4c7c-a20b-3e5e0a316ac0" providerId="ADAL" clId="{0BA0DDC0-26B9-43FC-A92C-FF783960635F}" dt="2023-05-04T18:30:48.791" v="1859" actId="2696"/>
        <pc:sldMkLst>
          <pc:docMk/>
          <pc:sldMk cId="3355002844" sldId="268"/>
        </pc:sldMkLst>
        <pc:spChg chg="del">
          <ac:chgData name="Aalok Sharma Kafle" userId="1982edcb-636d-4c7c-a20b-3e5e0a316ac0" providerId="ADAL" clId="{0BA0DDC0-26B9-43FC-A92C-FF783960635F}" dt="2023-05-04T17:32:43.707" v="1115" actId="22"/>
          <ac:spMkLst>
            <pc:docMk/>
            <pc:sldMk cId="3355002844" sldId="268"/>
            <ac:spMk id="3" creationId="{BDD87FD4-31E5-3EF2-FC23-54931BDDC551}"/>
          </ac:spMkLst>
        </pc:spChg>
        <pc:picChg chg="add mod ord">
          <ac:chgData name="Aalok Sharma Kafle" userId="1982edcb-636d-4c7c-a20b-3e5e0a316ac0" providerId="ADAL" clId="{0BA0DDC0-26B9-43FC-A92C-FF783960635F}" dt="2023-05-04T17:32:43.707" v="1115" actId="22"/>
          <ac:picMkLst>
            <pc:docMk/>
            <pc:sldMk cId="3355002844" sldId="268"/>
            <ac:picMk id="5" creationId="{5C76A984-CB75-A36A-7C60-995388510CF8}"/>
          </ac:picMkLst>
        </pc:picChg>
      </pc:sldChg>
      <pc:sldChg chg="addSp delSp modSp mod">
        <pc:chgData name="Aalok Sharma Kafle" userId="1982edcb-636d-4c7c-a20b-3e5e0a316ac0" providerId="ADAL" clId="{0BA0DDC0-26B9-43FC-A92C-FF783960635F}" dt="2023-05-04T18:35:31.440" v="1992" actId="14100"/>
        <pc:sldMkLst>
          <pc:docMk/>
          <pc:sldMk cId="1396036018" sldId="269"/>
        </pc:sldMkLst>
        <pc:spChg chg="mod">
          <ac:chgData name="Aalok Sharma Kafle" userId="1982edcb-636d-4c7c-a20b-3e5e0a316ac0" providerId="ADAL" clId="{0BA0DDC0-26B9-43FC-A92C-FF783960635F}" dt="2023-05-04T18:28:22.739" v="1808" actId="20577"/>
          <ac:spMkLst>
            <pc:docMk/>
            <pc:sldMk cId="1396036018" sldId="269"/>
            <ac:spMk id="2" creationId="{7C4E94A6-D826-5742-E480-8146211B3102}"/>
          </ac:spMkLst>
        </pc:spChg>
        <pc:spChg chg="mod">
          <ac:chgData name="Aalok Sharma Kafle" userId="1982edcb-636d-4c7c-a20b-3e5e0a316ac0" providerId="ADAL" clId="{0BA0DDC0-26B9-43FC-A92C-FF783960635F}" dt="2023-05-04T18:35:31.440" v="1992" actId="14100"/>
          <ac:spMkLst>
            <pc:docMk/>
            <pc:sldMk cId="1396036018" sldId="269"/>
            <ac:spMk id="3" creationId="{15AC73CE-8478-66D5-FE3D-F7556E9CC25E}"/>
          </ac:spMkLst>
        </pc:spChg>
        <pc:graphicFrameChg chg="del">
          <ac:chgData name="Aalok Sharma Kafle" userId="1982edcb-636d-4c7c-a20b-3e5e0a316ac0" providerId="ADAL" clId="{0BA0DDC0-26B9-43FC-A92C-FF783960635F}" dt="2023-05-04T17:59:00.012" v="1127" actId="478"/>
          <ac:graphicFrameMkLst>
            <pc:docMk/>
            <pc:sldMk cId="1396036018" sldId="269"/>
            <ac:graphicFrameMk id="4" creationId="{082DFD3F-AA9C-74D6-F93F-E3D8939B9ACB}"/>
          </ac:graphicFrameMkLst>
        </pc:graphicFrameChg>
        <pc:graphicFrameChg chg="add mod modGraphic">
          <ac:chgData name="Aalok Sharma Kafle" userId="1982edcb-636d-4c7c-a20b-3e5e0a316ac0" providerId="ADAL" clId="{0BA0DDC0-26B9-43FC-A92C-FF783960635F}" dt="2023-05-04T18:28:09.627" v="1784" actId="1076"/>
          <ac:graphicFrameMkLst>
            <pc:docMk/>
            <pc:sldMk cId="1396036018" sldId="269"/>
            <ac:graphicFrameMk id="5" creationId="{9F577742-C21C-ADE8-995F-74A547BD1EBB}"/>
          </ac:graphicFrameMkLst>
        </pc:graphicFrameChg>
        <pc:picChg chg="del">
          <ac:chgData name="Aalok Sharma Kafle" userId="1982edcb-636d-4c7c-a20b-3e5e0a316ac0" providerId="ADAL" clId="{0BA0DDC0-26B9-43FC-A92C-FF783960635F}" dt="2023-05-04T18:34:58.633" v="1961" actId="478"/>
          <ac:picMkLst>
            <pc:docMk/>
            <pc:sldMk cId="1396036018" sldId="269"/>
            <ac:picMk id="7" creationId="{825FA2AE-D2D5-BC73-B4CB-146C121157C7}"/>
          </ac:picMkLst>
        </pc:picChg>
        <pc:picChg chg="add del mod">
          <ac:chgData name="Aalok Sharma Kafle" userId="1982edcb-636d-4c7c-a20b-3e5e0a316ac0" providerId="ADAL" clId="{0BA0DDC0-26B9-43FC-A92C-FF783960635F}" dt="2023-05-04T18:27:50.179" v="1782" actId="478"/>
          <ac:picMkLst>
            <pc:docMk/>
            <pc:sldMk cId="1396036018" sldId="269"/>
            <ac:picMk id="8" creationId="{EED32C43-E75A-32F8-C332-A4A430384A09}"/>
          </ac:picMkLst>
        </pc:picChg>
        <pc:picChg chg="del">
          <ac:chgData name="Aalok Sharma Kafle" userId="1982edcb-636d-4c7c-a20b-3e5e0a316ac0" providerId="ADAL" clId="{0BA0DDC0-26B9-43FC-A92C-FF783960635F}" dt="2023-05-04T17:58:55.974" v="1124" actId="478"/>
          <ac:picMkLst>
            <pc:docMk/>
            <pc:sldMk cId="1396036018" sldId="269"/>
            <ac:picMk id="9" creationId="{F6BCF7D8-F301-5978-21A3-110A704DA77B}"/>
          </ac:picMkLst>
        </pc:picChg>
        <pc:picChg chg="del">
          <ac:chgData name="Aalok Sharma Kafle" userId="1982edcb-636d-4c7c-a20b-3e5e0a316ac0" providerId="ADAL" clId="{0BA0DDC0-26B9-43FC-A92C-FF783960635F}" dt="2023-05-04T17:58:57.564" v="1126" actId="478"/>
          <ac:picMkLst>
            <pc:docMk/>
            <pc:sldMk cId="1396036018" sldId="269"/>
            <ac:picMk id="11" creationId="{F1134A81-7192-85CC-0028-2D3827B02799}"/>
          </ac:picMkLst>
        </pc:picChg>
        <pc:picChg chg="del">
          <ac:chgData name="Aalok Sharma Kafle" userId="1982edcb-636d-4c7c-a20b-3e5e0a316ac0" providerId="ADAL" clId="{0BA0DDC0-26B9-43FC-A92C-FF783960635F}" dt="2023-05-04T17:58:57.165" v="1125" actId="478"/>
          <ac:picMkLst>
            <pc:docMk/>
            <pc:sldMk cId="1396036018" sldId="269"/>
            <ac:picMk id="13" creationId="{CCF77906-2D62-8D92-FA07-F0DE95E2E8E3}"/>
          </ac:picMkLst>
        </pc:picChg>
      </pc:sldChg>
      <pc:sldChg chg="modSp add mod">
        <pc:chgData name="Aalok Sharma Kafle" userId="1982edcb-636d-4c7c-a20b-3e5e0a316ac0" providerId="ADAL" clId="{0BA0DDC0-26B9-43FC-A92C-FF783960635F}" dt="2023-05-04T18:22:14.907" v="1465" actId="20577"/>
        <pc:sldMkLst>
          <pc:docMk/>
          <pc:sldMk cId="2074703645" sldId="270"/>
        </pc:sldMkLst>
        <pc:spChg chg="mod">
          <ac:chgData name="Aalok Sharma Kafle" userId="1982edcb-636d-4c7c-a20b-3e5e0a316ac0" providerId="ADAL" clId="{0BA0DDC0-26B9-43FC-A92C-FF783960635F}" dt="2023-05-04T18:02:34.110" v="1317" actId="20577"/>
          <ac:spMkLst>
            <pc:docMk/>
            <pc:sldMk cId="2074703645" sldId="270"/>
            <ac:spMk id="2" creationId="{7C4E94A6-D826-5742-E480-8146211B3102}"/>
          </ac:spMkLst>
        </pc:spChg>
        <pc:spChg chg="mod">
          <ac:chgData name="Aalok Sharma Kafle" userId="1982edcb-636d-4c7c-a20b-3e5e0a316ac0" providerId="ADAL" clId="{0BA0DDC0-26B9-43FC-A92C-FF783960635F}" dt="2023-05-04T18:22:14.907" v="1465" actId="20577"/>
          <ac:spMkLst>
            <pc:docMk/>
            <pc:sldMk cId="2074703645" sldId="270"/>
            <ac:spMk id="3" creationId="{15AC73CE-8478-66D5-FE3D-F7556E9CC25E}"/>
          </ac:spMkLst>
        </pc:spChg>
      </pc:sldChg>
      <pc:sldChg chg="modSp add mod">
        <pc:chgData name="Aalok Sharma Kafle" userId="1982edcb-636d-4c7c-a20b-3e5e0a316ac0" providerId="ADAL" clId="{0BA0DDC0-26B9-43FC-A92C-FF783960635F}" dt="2023-05-04T19:08:11.447" v="2069" actId="20577"/>
        <pc:sldMkLst>
          <pc:docMk/>
          <pc:sldMk cId="3094835593" sldId="271"/>
        </pc:sldMkLst>
        <pc:spChg chg="mod">
          <ac:chgData name="Aalok Sharma Kafle" userId="1982edcb-636d-4c7c-a20b-3e5e0a316ac0" providerId="ADAL" clId="{0BA0DDC0-26B9-43FC-A92C-FF783960635F}" dt="2023-05-04T19:08:11.447" v="2069" actId="20577"/>
          <ac:spMkLst>
            <pc:docMk/>
            <pc:sldMk cId="3094835593" sldId="271"/>
            <ac:spMk id="3" creationId="{15AC73CE-8478-66D5-FE3D-F7556E9CC25E}"/>
          </ac:spMkLst>
        </pc:spChg>
      </pc:sldChg>
      <pc:sldChg chg="modSp add mod ord">
        <pc:chgData name="Aalok Sharma Kafle" userId="1982edcb-636d-4c7c-a20b-3e5e0a316ac0" providerId="ADAL" clId="{0BA0DDC0-26B9-43FC-A92C-FF783960635F}" dt="2023-05-04T18:34:48.833" v="1958"/>
        <pc:sldMkLst>
          <pc:docMk/>
          <pc:sldMk cId="1471892004" sldId="272"/>
        </pc:sldMkLst>
        <pc:spChg chg="mod">
          <ac:chgData name="Aalok Sharma Kafle" userId="1982edcb-636d-4c7c-a20b-3e5e0a316ac0" providerId="ADAL" clId="{0BA0DDC0-26B9-43FC-A92C-FF783960635F}" dt="2023-05-04T18:25:01.608" v="1584" actId="20577"/>
          <ac:spMkLst>
            <pc:docMk/>
            <pc:sldMk cId="1471892004" sldId="272"/>
            <ac:spMk id="3" creationId="{15AC73CE-8478-66D5-FE3D-F7556E9CC25E}"/>
          </ac:spMkLst>
        </pc:spChg>
      </pc:sldChg>
      <pc:sldChg chg="addSp delSp modSp new mod ord setBg modShow">
        <pc:chgData name="Aalok Sharma Kafle" userId="1982edcb-636d-4c7c-a20b-3e5e0a316ac0" providerId="ADAL" clId="{0BA0DDC0-26B9-43FC-A92C-FF783960635F}" dt="2023-05-04T18:30:55.039" v="1862" actId="729"/>
        <pc:sldMkLst>
          <pc:docMk/>
          <pc:sldMk cId="2465319306" sldId="273"/>
        </pc:sldMkLst>
        <pc:spChg chg="del">
          <ac:chgData name="Aalok Sharma Kafle" userId="1982edcb-636d-4c7c-a20b-3e5e0a316ac0" providerId="ADAL" clId="{0BA0DDC0-26B9-43FC-A92C-FF783960635F}" dt="2023-05-04T18:26:30.766" v="1629" actId="478"/>
          <ac:spMkLst>
            <pc:docMk/>
            <pc:sldMk cId="2465319306" sldId="273"/>
            <ac:spMk id="2" creationId="{268B6CC3-BF20-F171-B8D2-7CD260EB3646}"/>
          </ac:spMkLst>
        </pc:spChg>
        <pc:spChg chg="del">
          <ac:chgData name="Aalok Sharma Kafle" userId="1982edcb-636d-4c7c-a20b-3e5e0a316ac0" providerId="ADAL" clId="{0BA0DDC0-26B9-43FC-A92C-FF783960635F}" dt="2023-05-04T18:26:27.757" v="1628" actId="22"/>
          <ac:spMkLst>
            <pc:docMk/>
            <pc:sldMk cId="2465319306" sldId="273"/>
            <ac:spMk id="3" creationId="{865D512D-4B71-742D-8243-24CD63CFD951}"/>
          </ac:spMkLst>
        </pc:spChg>
        <pc:picChg chg="add mod ord">
          <ac:chgData name="Aalok Sharma Kafle" userId="1982edcb-636d-4c7c-a20b-3e5e0a316ac0" providerId="ADAL" clId="{0BA0DDC0-26B9-43FC-A92C-FF783960635F}" dt="2023-05-04T18:26:33.214" v="1630" actId="26606"/>
          <ac:picMkLst>
            <pc:docMk/>
            <pc:sldMk cId="2465319306" sldId="273"/>
            <ac:picMk id="5" creationId="{4E7CF858-EF6E-3AB1-3A5A-2AB7F49D6F3A}"/>
          </ac:picMkLst>
        </pc:picChg>
      </pc:sldChg>
      <pc:sldChg chg="addSp delSp modSp add mod">
        <pc:chgData name="Aalok Sharma Kafle" userId="1982edcb-636d-4c7c-a20b-3e5e0a316ac0" providerId="ADAL" clId="{0BA0DDC0-26B9-43FC-A92C-FF783960635F}" dt="2023-05-04T18:29:52.993" v="1847" actId="1076"/>
        <pc:sldMkLst>
          <pc:docMk/>
          <pc:sldMk cId="1722533540" sldId="274"/>
        </pc:sldMkLst>
        <pc:spChg chg="mod">
          <ac:chgData name="Aalok Sharma Kafle" userId="1982edcb-636d-4c7c-a20b-3e5e0a316ac0" providerId="ADAL" clId="{0BA0DDC0-26B9-43FC-A92C-FF783960635F}" dt="2023-05-04T18:28:32.501" v="1818" actId="20577"/>
          <ac:spMkLst>
            <pc:docMk/>
            <pc:sldMk cId="1722533540" sldId="274"/>
            <ac:spMk id="2" creationId="{7C4E94A6-D826-5742-E480-8146211B3102}"/>
          </ac:spMkLst>
        </pc:spChg>
        <pc:spChg chg="del mod">
          <ac:chgData name="Aalok Sharma Kafle" userId="1982edcb-636d-4c7c-a20b-3e5e0a316ac0" providerId="ADAL" clId="{0BA0DDC0-26B9-43FC-A92C-FF783960635F}" dt="2023-05-04T18:29:36.586" v="1841" actId="22"/>
          <ac:spMkLst>
            <pc:docMk/>
            <pc:sldMk cId="1722533540" sldId="274"/>
            <ac:spMk id="3" creationId="{15AC73CE-8478-66D5-FE3D-F7556E9CC25E}"/>
          </ac:spMkLst>
        </pc:spChg>
        <pc:graphicFrameChg chg="mod modGraphic">
          <ac:chgData name="Aalok Sharma Kafle" userId="1982edcb-636d-4c7c-a20b-3e5e0a316ac0" providerId="ADAL" clId="{0BA0DDC0-26B9-43FC-A92C-FF783960635F}" dt="2023-05-04T18:29:52.993" v="1847" actId="1076"/>
          <ac:graphicFrameMkLst>
            <pc:docMk/>
            <pc:sldMk cId="1722533540" sldId="274"/>
            <ac:graphicFrameMk id="5" creationId="{9F577742-C21C-ADE8-995F-74A547BD1EBB}"/>
          </ac:graphicFrameMkLst>
        </pc:graphicFrameChg>
        <pc:picChg chg="add mod">
          <ac:chgData name="Aalok Sharma Kafle" userId="1982edcb-636d-4c7c-a20b-3e5e0a316ac0" providerId="ADAL" clId="{0BA0DDC0-26B9-43FC-A92C-FF783960635F}" dt="2023-05-04T18:29:44.004" v="1843" actId="1076"/>
          <ac:picMkLst>
            <pc:docMk/>
            <pc:sldMk cId="1722533540" sldId="274"/>
            <ac:picMk id="6" creationId="{DDEA2F9F-339F-81DE-1D4B-83B6F42F8FD0}"/>
          </ac:picMkLst>
        </pc:picChg>
        <pc:picChg chg="del">
          <ac:chgData name="Aalok Sharma Kafle" userId="1982edcb-636d-4c7c-a20b-3e5e0a316ac0" providerId="ADAL" clId="{0BA0DDC0-26B9-43FC-A92C-FF783960635F}" dt="2023-05-04T18:28:34.765" v="1819" actId="478"/>
          <ac:picMkLst>
            <pc:docMk/>
            <pc:sldMk cId="1722533540" sldId="274"/>
            <ac:picMk id="7" creationId="{825FA2AE-D2D5-BC73-B4CB-146C121157C7}"/>
          </ac:picMkLst>
        </pc:picChg>
        <pc:picChg chg="add mod ord">
          <ac:chgData name="Aalok Sharma Kafle" userId="1982edcb-636d-4c7c-a20b-3e5e0a316ac0" providerId="ADAL" clId="{0BA0DDC0-26B9-43FC-A92C-FF783960635F}" dt="2023-05-04T18:29:50.564" v="1846" actId="1076"/>
          <ac:picMkLst>
            <pc:docMk/>
            <pc:sldMk cId="1722533540" sldId="274"/>
            <ac:picMk id="9" creationId="{B672D4F2-018F-D061-8D77-75D02AF2FDFE}"/>
          </ac:picMkLst>
        </pc:picChg>
      </pc:sldChg>
      <pc:sldChg chg="addSp delSp modSp add mod">
        <pc:chgData name="Aalok Sharma Kafle" userId="1982edcb-636d-4c7c-a20b-3e5e0a316ac0" providerId="ADAL" clId="{0BA0DDC0-26B9-43FC-A92C-FF783960635F}" dt="2023-05-04T18:30:31.721" v="1858" actId="1076"/>
        <pc:sldMkLst>
          <pc:docMk/>
          <pc:sldMk cId="3341036927" sldId="275"/>
        </pc:sldMkLst>
        <pc:spChg chg="add del mod">
          <ac:chgData name="Aalok Sharma Kafle" userId="1982edcb-636d-4c7c-a20b-3e5e0a316ac0" providerId="ADAL" clId="{0BA0DDC0-26B9-43FC-A92C-FF783960635F}" dt="2023-05-04T18:30:07.916" v="1852" actId="22"/>
          <ac:spMkLst>
            <pc:docMk/>
            <pc:sldMk cId="3341036927" sldId="275"/>
            <ac:spMk id="4" creationId="{E796AF20-195C-A670-6B4E-BDE270E85E06}"/>
          </ac:spMkLst>
        </pc:spChg>
        <pc:graphicFrameChg chg="del">
          <ac:chgData name="Aalok Sharma Kafle" userId="1982edcb-636d-4c7c-a20b-3e5e0a316ac0" providerId="ADAL" clId="{0BA0DDC0-26B9-43FC-A92C-FF783960635F}" dt="2023-05-04T18:29:59.462" v="1849" actId="478"/>
          <ac:graphicFrameMkLst>
            <pc:docMk/>
            <pc:sldMk cId="3341036927" sldId="275"/>
            <ac:graphicFrameMk id="5" creationId="{9F577742-C21C-ADE8-995F-74A547BD1EBB}"/>
          </ac:graphicFrameMkLst>
        </pc:graphicFrameChg>
        <pc:picChg chg="del">
          <ac:chgData name="Aalok Sharma Kafle" userId="1982edcb-636d-4c7c-a20b-3e5e0a316ac0" providerId="ADAL" clId="{0BA0DDC0-26B9-43FC-A92C-FF783960635F}" dt="2023-05-04T18:30:01.863" v="1851" actId="478"/>
          <ac:picMkLst>
            <pc:docMk/>
            <pc:sldMk cId="3341036927" sldId="275"/>
            <ac:picMk id="6" creationId="{DDEA2F9F-339F-81DE-1D4B-83B6F42F8FD0}"/>
          </ac:picMkLst>
        </pc:picChg>
        <pc:picChg chg="add mod ord">
          <ac:chgData name="Aalok Sharma Kafle" userId="1982edcb-636d-4c7c-a20b-3e5e0a316ac0" providerId="ADAL" clId="{0BA0DDC0-26B9-43FC-A92C-FF783960635F}" dt="2023-05-04T18:30:10.106" v="1853" actId="1076"/>
          <ac:picMkLst>
            <pc:docMk/>
            <pc:sldMk cId="3341036927" sldId="275"/>
            <ac:picMk id="8" creationId="{B62AA920-A359-1FF0-C3E0-14795AC5AD62}"/>
          </ac:picMkLst>
        </pc:picChg>
        <pc:picChg chg="del">
          <ac:chgData name="Aalok Sharma Kafle" userId="1982edcb-636d-4c7c-a20b-3e5e0a316ac0" providerId="ADAL" clId="{0BA0DDC0-26B9-43FC-A92C-FF783960635F}" dt="2023-05-04T18:29:59.902" v="1850" actId="478"/>
          <ac:picMkLst>
            <pc:docMk/>
            <pc:sldMk cId="3341036927" sldId="275"/>
            <ac:picMk id="9" creationId="{B672D4F2-018F-D061-8D77-75D02AF2FDFE}"/>
          </ac:picMkLst>
        </pc:picChg>
        <pc:picChg chg="add del mod">
          <ac:chgData name="Aalok Sharma Kafle" userId="1982edcb-636d-4c7c-a20b-3e5e0a316ac0" providerId="ADAL" clId="{0BA0DDC0-26B9-43FC-A92C-FF783960635F}" dt="2023-05-04T18:30:17.102" v="1856" actId="478"/>
          <ac:picMkLst>
            <pc:docMk/>
            <pc:sldMk cId="3341036927" sldId="275"/>
            <ac:picMk id="11" creationId="{B1115D0A-1AF0-1FBD-D7B9-60CD46B0289C}"/>
          </ac:picMkLst>
        </pc:picChg>
        <pc:picChg chg="add mod">
          <ac:chgData name="Aalok Sharma Kafle" userId="1982edcb-636d-4c7c-a20b-3e5e0a316ac0" providerId="ADAL" clId="{0BA0DDC0-26B9-43FC-A92C-FF783960635F}" dt="2023-05-04T18:30:31.721" v="1858" actId="1076"/>
          <ac:picMkLst>
            <pc:docMk/>
            <pc:sldMk cId="3341036927" sldId="275"/>
            <ac:picMk id="13" creationId="{283194B6-1291-C8B2-BD60-41E6E688E76E}"/>
          </ac:picMkLst>
        </pc:picChg>
      </pc:sldChg>
      <pc:sldChg chg="addSp modSp new mod setBg">
        <pc:chgData name="Aalok Sharma Kafle" userId="1982edcb-636d-4c7c-a20b-3e5e0a316ac0" providerId="ADAL" clId="{0BA0DDC0-26B9-43FC-A92C-FF783960635F}" dt="2023-05-04T18:34:14.495" v="1955" actId="122"/>
        <pc:sldMkLst>
          <pc:docMk/>
          <pc:sldMk cId="3194449989" sldId="276"/>
        </pc:sldMkLst>
        <pc:spChg chg="mod">
          <ac:chgData name="Aalok Sharma Kafle" userId="1982edcb-636d-4c7c-a20b-3e5e0a316ac0" providerId="ADAL" clId="{0BA0DDC0-26B9-43FC-A92C-FF783960635F}" dt="2023-05-04T18:34:09.166" v="1951" actId="26606"/>
          <ac:spMkLst>
            <pc:docMk/>
            <pc:sldMk cId="3194449989" sldId="276"/>
            <ac:spMk id="2" creationId="{7FADAD38-3D59-0484-B74C-6A2E7D8B39D5}"/>
          </ac:spMkLst>
        </pc:spChg>
        <pc:spChg chg="mod">
          <ac:chgData name="Aalok Sharma Kafle" userId="1982edcb-636d-4c7c-a20b-3e5e0a316ac0" providerId="ADAL" clId="{0BA0DDC0-26B9-43FC-A92C-FF783960635F}" dt="2023-05-04T18:34:14.495" v="1955" actId="122"/>
          <ac:spMkLst>
            <pc:docMk/>
            <pc:sldMk cId="3194449989" sldId="276"/>
            <ac:spMk id="3" creationId="{CB12A3EB-7786-0836-E4C8-321C01086E7E}"/>
          </ac:spMkLst>
        </pc:spChg>
        <pc:spChg chg="add">
          <ac:chgData name="Aalok Sharma Kafle" userId="1982edcb-636d-4c7c-a20b-3e5e0a316ac0" providerId="ADAL" clId="{0BA0DDC0-26B9-43FC-A92C-FF783960635F}" dt="2023-05-04T18:34:09.166" v="1951" actId="26606"/>
          <ac:spMkLst>
            <pc:docMk/>
            <pc:sldMk cId="3194449989" sldId="276"/>
            <ac:spMk id="9" creationId="{8380AD67-C5CA-4918-B4BB-C359BB03EEDD}"/>
          </ac:spMkLst>
        </pc:spChg>
        <pc:spChg chg="add">
          <ac:chgData name="Aalok Sharma Kafle" userId="1982edcb-636d-4c7c-a20b-3e5e0a316ac0" providerId="ADAL" clId="{0BA0DDC0-26B9-43FC-A92C-FF783960635F}" dt="2023-05-04T18:34:09.166" v="1951" actId="26606"/>
          <ac:spMkLst>
            <pc:docMk/>
            <pc:sldMk cId="3194449989" sldId="276"/>
            <ac:spMk id="11" creationId="{EABAD4DA-87BA-4F70-9EF0-45C6BCF17823}"/>
          </ac:spMkLst>
        </pc:spChg>
        <pc:spChg chg="add">
          <ac:chgData name="Aalok Sharma Kafle" userId="1982edcb-636d-4c7c-a20b-3e5e0a316ac0" providerId="ADAL" clId="{0BA0DDC0-26B9-43FC-A92C-FF783960635F}" dt="2023-05-04T18:34:09.166" v="1951" actId="26606"/>
          <ac:spMkLst>
            <pc:docMk/>
            <pc:sldMk cId="3194449989" sldId="276"/>
            <ac:spMk id="13" creationId="{915128D9-2797-47FA-B6FE-EC24E6B8437A}"/>
          </ac:spMkLst>
        </pc:spChg>
        <pc:picChg chg="add">
          <ac:chgData name="Aalok Sharma Kafle" userId="1982edcb-636d-4c7c-a20b-3e5e0a316ac0" providerId="ADAL" clId="{0BA0DDC0-26B9-43FC-A92C-FF783960635F}" dt="2023-05-04T18:34:09.166" v="1951" actId="26606"/>
          <ac:picMkLst>
            <pc:docMk/>
            <pc:sldMk cId="3194449989" sldId="276"/>
            <ac:picMk id="5" creationId="{1969B0AB-A3CD-B574-4D34-D704F81FE119}"/>
          </ac:picMkLst>
        </pc:picChg>
      </pc:sldChg>
      <pc:sldChg chg="addSp delSp modSp new mod setBg modShow">
        <pc:chgData name="Aalok Sharma Kafle" userId="1982edcb-636d-4c7c-a20b-3e5e0a316ac0" providerId="ADAL" clId="{0BA0DDC0-26B9-43FC-A92C-FF783960635F}" dt="2023-05-04T19:03:01.318" v="2066" actId="1076"/>
        <pc:sldMkLst>
          <pc:docMk/>
          <pc:sldMk cId="898684053" sldId="277"/>
        </pc:sldMkLst>
        <pc:spChg chg="mod">
          <ac:chgData name="Aalok Sharma Kafle" userId="1982edcb-636d-4c7c-a20b-3e5e0a316ac0" providerId="ADAL" clId="{0BA0DDC0-26B9-43FC-A92C-FF783960635F}" dt="2023-05-04T19:02:57.215" v="2065" actId="113"/>
          <ac:spMkLst>
            <pc:docMk/>
            <pc:sldMk cId="898684053" sldId="277"/>
            <ac:spMk id="2" creationId="{3EF29230-F8DF-3633-6104-6829A29AE9E3}"/>
          </ac:spMkLst>
        </pc:spChg>
        <pc:spChg chg="del">
          <ac:chgData name="Aalok Sharma Kafle" userId="1982edcb-636d-4c7c-a20b-3e5e0a316ac0" providerId="ADAL" clId="{0BA0DDC0-26B9-43FC-A92C-FF783960635F}" dt="2023-05-04T18:36:02.958" v="2001" actId="22"/>
          <ac:spMkLst>
            <pc:docMk/>
            <pc:sldMk cId="898684053" sldId="277"/>
            <ac:spMk id="3" creationId="{9A6E6D83-87D0-236C-3B62-01C37529075F}"/>
          </ac:spMkLst>
        </pc:spChg>
        <pc:spChg chg="add del">
          <ac:chgData name="Aalok Sharma Kafle" userId="1982edcb-636d-4c7c-a20b-3e5e0a316ac0" providerId="ADAL" clId="{0BA0DDC0-26B9-43FC-A92C-FF783960635F}" dt="2023-05-04T19:01:49.168" v="2022" actId="26606"/>
          <ac:spMkLst>
            <pc:docMk/>
            <pc:sldMk cId="898684053" sldId="277"/>
            <ac:spMk id="16" creationId="{0855A890-B60B-4670-9DC2-69DC05015AB3}"/>
          </ac:spMkLst>
        </pc:spChg>
        <pc:spChg chg="add del">
          <ac:chgData name="Aalok Sharma Kafle" userId="1982edcb-636d-4c7c-a20b-3e5e0a316ac0" providerId="ADAL" clId="{0BA0DDC0-26B9-43FC-A92C-FF783960635F}" dt="2023-05-04T19:01:49.168" v="2022" actId="26606"/>
          <ac:spMkLst>
            <pc:docMk/>
            <pc:sldMk cId="898684053" sldId="277"/>
            <ac:spMk id="18" creationId="{90F533E9-6690-41A8-A372-4C6C622D028D}"/>
          </ac:spMkLst>
        </pc:spChg>
        <pc:spChg chg="add del">
          <ac:chgData name="Aalok Sharma Kafle" userId="1982edcb-636d-4c7c-a20b-3e5e0a316ac0" providerId="ADAL" clId="{0BA0DDC0-26B9-43FC-A92C-FF783960635F}" dt="2023-05-04T19:01:49.168" v="2022" actId="26606"/>
          <ac:spMkLst>
            <pc:docMk/>
            <pc:sldMk cId="898684053" sldId="277"/>
            <ac:spMk id="20" creationId="{99413ED5-9ED4-4772-BCE4-2BCAE6B12E35}"/>
          </ac:spMkLst>
        </pc:spChg>
        <pc:spChg chg="add del">
          <ac:chgData name="Aalok Sharma Kafle" userId="1982edcb-636d-4c7c-a20b-3e5e0a316ac0" providerId="ADAL" clId="{0BA0DDC0-26B9-43FC-A92C-FF783960635F}" dt="2023-05-04T19:01:49.168" v="2022" actId="26606"/>
          <ac:spMkLst>
            <pc:docMk/>
            <pc:sldMk cId="898684053" sldId="277"/>
            <ac:spMk id="22" creationId="{04357C93-F0CB-4A1C-8F77-4E9063789819}"/>
          </ac:spMkLst>
        </pc:spChg>
        <pc:picChg chg="add mod ord">
          <ac:chgData name="Aalok Sharma Kafle" userId="1982edcb-636d-4c7c-a20b-3e5e0a316ac0" providerId="ADAL" clId="{0BA0DDC0-26B9-43FC-A92C-FF783960635F}" dt="2023-05-04T19:02:48.472" v="2062" actId="1076"/>
          <ac:picMkLst>
            <pc:docMk/>
            <pc:sldMk cId="898684053" sldId="277"/>
            <ac:picMk id="5" creationId="{FD54912B-2B3E-E17F-DE01-9018D3746AA9}"/>
          </ac:picMkLst>
        </pc:picChg>
        <pc:picChg chg="add mod ord">
          <ac:chgData name="Aalok Sharma Kafle" userId="1982edcb-636d-4c7c-a20b-3e5e0a316ac0" providerId="ADAL" clId="{0BA0DDC0-26B9-43FC-A92C-FF783960635F}" dt="2023-05-04T19:03:01.318" v="2066" actId="1076"/>
          <ac:picMkLst>
            <pc:docMk/>
            <pc:sldMk cId="898684053" sldId="277"/>
            <ac:picMk id="7" creationId="{BB0623DD-849B-6E14-FCD2-F2DA80DFBD30}"/>
          </ac:picMkLst>
        </pc:picChg>
        <pc:picChg chg="add mod">
          <ac:chgData name="Aalok Sharma Kafle" userId="1982edcb-636d-4c7c-a20b-3e5e0a316ac0" providerId="ADAL" clId="{0BA0DDC0-26B9-43FC-A92C-FF783960635F}" dt="2023-05-04T19:02:19.502" v="2044" actId="1076"/>
          <ac:picMkLst>
            <pc:docMk/>
            <pc:sldMk cId="898684053" sldId="277"/>
            <ac:picMk id="9" creationId="{20B00A42-4B36-E2EB-8A8B-4B0E6D1DF63C}"/>
          </ac:picMkLst>
        </pc:picChg>
        <pc:picChg chg="add mod">
          <ac:chgData name="Aalok Sharma Kafle" userId="1982edcb-636d-4c7c-a20b-3e5e0a316ac0" providerId="ADAL" clId="{0BA0DDC0-26B9-43FC-A92C-FF783960635F}" dt="2023-05-04T19:02:23.761" v="2046" actId="1076"/>
          <ac:picMkLst>
            <pc:docMk/>
            <pc:sldMk cId="898684053" sldId="277"/>
            <ac:picMk id="11" creationId="{21E12733-0D06-0298-215F-EB0697DF2972}"/>
          </ac:picMkLst>
        </pc:picChg>
      </pc:sldChg>
      <pc:sldChg chg="addSp delSp modSp new mod setBg modAnim">
        <pc:chgData name="Aalok Sharma Kafle" userId="1982edcb-636d-4c7c-a20b-3e5e0a316ac0" providerId="ADAL" clId="{0BA0DDC0-26B9-43FC-A92C-FF783960635F}" dt="2023-05-04T19:28:04.518" v="2124"/>
        <pc:sldMkLst>
          <pc:docMk/>
          <pc:sldMk cId="1160099402" sldId="278"/>
        </pc:sldMkLst>
        <pc:spChg chg="mod">
          <ac:chgData name="Aalok Sharma Kafle" userId="1982edcb-636d-4c7c-a20b-3e5e0a316ac0" providerId="ADAL" clId="{0BA0DDC0-26B9-43FC-A92C-FF783960635F}" dt="2023-05-04T19:27:11.719" v="2119" actId="122"/>
          <ac:spMkLst>
            <pc:docMk/>
            <pc:sldMk cId="1160099402" sldId="278"/>
            <ac:spMk id="2" creationId="{9345E7D1-C0C9-F0C7-3CF1-1C733EE5888B}"/>
          </ac:spMkLst>
        </pc:spChg>
        <pc:spChg chg="del">
          <ac:chgData name="Aalok Sharma Kafle" userId="1982edcb-636d-4c7c-a20b-3e5e0a316ac0" providerId="ADAL" clId="{0BA0DDC0-26B9-43FC-A92C-FF783960635F}" dt="2023-05-04T19:23:23.778" v="2110" actId="22"/>
          <ac:spMkLst>
            <pc:docMk/>
            <pc:sldMk cId="1160099402" sldId="278"/>
            <ac:spMk id="3" creationId="{C9872BAE-A177-0A00-978C-8DD3098A9AC7}"/>
          </ac:spMkLst>
        </pc:spChg>
        <pc:spChg chg="add del mod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7" creationId="{6AF3A225-29F6-7324-1AED-816AA73281D1}"/>
          </ac:spMkLst>
        </pc:spChg>
        <pc:spChg chg="add del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10" creationId="{A8384FB5-9ADC-4DDC-881B-597D56F5B15D}"/>
          </ac:spMkLst>
        </pc:spChg>
        <pc:spChg chg="add del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12" creationId="{1199E1B1-A8C0-4FE8-A5A8-1CB41D69F857}"/>
          </ac:spMkLst>
        </pc:spChg>
        <pc:spChg chg="add del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14" creationId="{84A8DE83-DE75-4B41-9DB4-A7EC0B0DEC0B}"/>
          </ac:spMkLst>
        </pc:spChg>
        <pc:spChg chg="add del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16" creationId="{A7009A0A-BEF5-4EAC-AF15-E4F9F002E239}"/>
          </ac:spMkLst>
        </pc:spChg>
        <pc:spChg chg="add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21" creationId="{A8384FB5-9ADC-4DDC-881B-597D56F5B15D}"/>
          </ac:spMkLst>
        </pc:spChg>
        <pc:spChg chg="add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23" creationId="{1199E1B1-A8C0-4FE8-A5A8-1CB41D69F857}"/>
          </ac:spMkLst>
        </pc:spChg>
        <pc:spChg chg="add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25" creationId="{84A8DE83-DE75-4B41-9DB4-A7EC0B0DEC0B}"/>
          </ac:spMkLst>
        </pc:spChg>
        <pc:spChg chg="add">
          <ac:chgData name="Aalok Sharma Kafle" userId="1982edcb-636d-4c7c-a20b-3e5e0a316ac0" providerId="ADAL" clId="{0BA0DDC0-26B9-43FC-A92C-FF783960635F}" dt="2023-05-04T19:27:05.016" v="2117" actId="26606"/>
          <ac:spMkLst>
            <pc:docMk/>
            <pc:sldMk cId="1160099402" sldId="278"/>
            <ac:spMk id="27" creationId="{A7009A0A-BEF5-4EAC-AF15-E4F9F002E239}"/>
          </ac:spMkLst>
        </pc:spChg>
        <pc:picChg chg="add del mod ord">
          <ac:chgData name="Aalok Sharma Kafle" userId="1982edcb-636d-4c7c-a20b-3e5e0a316ac0" providerId="ADAL" clId="{0BA0DDC0-26B9-43FC-A92C-FF783960635F}" dt="2023-05-04T19:26:59.786" v="2115" actId="478"/>
          <ac:picMkLst>
            <pc:docMk/>
            <pc:sldMk cId="1160099402" sldId="278"/>
            <ac:picMk id="5" creationId="{CE533BB3-279F-E0D5-AD48-9C4B23EEE27E}"/>
          </ac:picMkLst>
        </pc:picChg>
        <pc:picChg chg="add mod">
          <ac:chgData name="Aalok Sharma Kafle" userId="1982edcb-636d-4c7c-a20b-3e5e0a316ac0" providerId="ADAL" clId="{0BA0DDC0-26B9-43FC-A92C-FF783960635F}" dt="2023-05-04T19:27:05.016" v="2117" actId="26606"/>
          <ac:picMkLst>
            <pc:docMk/>
            <pc:sldMk cId="1160099402" sldId="278"/>
            <ac:picMk id="9" creationId="{4E628691-9EBF-41CF-44E4-9DBF0F6C4FCF}"/>
          </ac:picMkLst>
        </pc:picChg>
        <pc:picChg chg="add mod">
          <ac:chgData name="Aalok Sharma Kafle" userId="1982edcb-636d-4c7c-a20b-3e5e0a316ac0" providerId="ADAL" clId="{0BA0DDC0-26B9-43FC-A92C-FF783960635F}" dt="2023-05-04T19:27:45.948" v="2121" actId="1076"/>
          <ac:picMkLst>
            <pc:docMk/>
            <pc:sldMk cId="1160099402" sldId="278"/>
            <ac:picMk id="13" creationId="{A73DEEBE-2DA9-B2FB-BF23-EB6CEC61BF30}"/>
          </ac:picMkLst>
        </pc:picChg>
      </pc:sldChg>
      <pc:sldMasterChg chg="setBg">
        <pc:chgData name="Aalok Sharma Kafle" userId="1982edcb-636d-4c7c-a20b-3e5e0a316ac0" providerId="ADAL" clId="{0BA0DDC0-26B9-43FC-A92C-FF783960635F}" dt="2023-05-04T06:16:26.170" v="177"/>
        <pc:sldMasterMkLst>
          <pc:docMk/>
          <pc:sldMasterMk cId="3051222256" sldId="2147483648"/>
        </pc:sldMasterMkLst>
      </pc:sldMasterChg>
      <pc:sldMasterChg chg="setBg">
        <pc:chgData name="Aalok Sharma Kafle" userId="1982edcb-636d-4c7c-a20b-3e5e0a316ac0" providerId="ADAL" clId="{0BA0DDC0-26B9-43FC-A92C-FF783960635F}" dt="2023-05-04T06:19:44.584" v="197"/>
        <pc:sldMasterMkLst>
          <pc:docMk/>
          <pc:sldMasterMk cId="1487897414" sldId="2147483672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F7D6-D873-3BB8-1D2A-E12373B79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79B63-BF90-BB6E-BAB6-5771C65EF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39C1-56AA-B7E1-A506-07ECE040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291E-447F-620C-B7B6-0926F7C3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2E49-4E58-3294-7C7B-65F56115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3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64ED-370C-2C3C-08BB-78650AE5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ADA92-77CC-A2FC-ABEA-315DC64BD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01CEF-F6A8-3EBD-7A77-2D5D35B3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7FF20-D35F-3D60-C1ED-84C4D13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0D826-1EF3-8F8E-4F1C-ED34C9FB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0187D-C79F-EB41-92A1-02B7B2A22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46BE9-423A-260D-2544-9AB2BA14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C508-B5E2-B484-8CAE-BCAFB7ED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B6023-6A75-C0B7-01C6-57E7C5F5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8999-1E30-8854-4EED-06082FDA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F13D-AB10-32B1-EAEB-69262DFE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72B3-FBE9-D906-5A05-E3A18E8A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45E5D-DBEB-F1A6-CF65-EA4FC961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3948-B885-EB4B-E28D-95A473D9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BF1C-F372-97F6-FE8F-30044211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AB0A-C6FB-6222-88FA-2F0B80FE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72A9F-41F7-CD63-F6DE-F20CA6C6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805C6-2CC3-06BB-556E-CB5F5EA7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31CDB-7738-62C8-B229-60BAE068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B9BB-7D6B-F30A-D193-F3607DA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008D-07B8-AD77-FA36-A4502E00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912D-AD58-26B7-D492-6812C0512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339D-3FF6-D756-B15D-FA5BDD54E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271E3-9EEB-7B06-3570-A09E048C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A4776-1180-1908-9185-680BA47B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2D98A-3B32-A218-DA62-8E7E895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9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F36A-5E17-2F34-FC4B-4EC36604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FDD6F-273E-6642-FAB3-7623A1E20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BD08F-97EB-F6BD-9C1B-CB5C93335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E4834-CF1D-B712-0467-E8BFC17A4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1420A-BD48-BE2D-C345-87846A711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371AE-28CC-D2EC-4DF9-56341C3F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41083-1142-F380-8FF1-5FE3EBD0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2EA3E-6F0E-6981-3C14-86E46758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D33A-FE4B-7CA6-BDA6-CA1505FE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DD16B-891B-1BAC-13B6-F3E81763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D6AE8-0960-BD7D-EC63-AA0F94E5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6B84E-F5C0-4CA7-3C6F-0E2BF954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FF1AF-696B-3850-BD5D-CBFDAA14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81189-AA89-CFBD-D35B-55941D11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E900E-B9B8-A8FE-5444-176E07B3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4854-EB26-DFB6-EBEF-1284A65C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7355-D199-7847-F998-21D0016E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E9C5F-7D2D-772D-B2A7-9D5668E75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8202A-955E-99E2-F7DD-52A29D15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63A25-EFA4-7BE9-C1C8-B9ABC7F8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B3681-CE89-C238-A7AD-F5013FB4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4981-CACC-4E2B-4200-CB95BEB0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1BF688-FEB2-1EA4-0F70-89EB1876B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B2A93-EF2C-1669-8C2E-78F54C1D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07AB9-7872-6DE2-3EF8-765E1BB5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A9D6A-85C0-994A-5263-FF14D22B9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2414E-50D7-28E1-BC27-1A63CE98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6971E-FEBF-EBEF-F482-D8F0067A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67682-2930-64AF-4D1A-81DF0091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6B99C-B3F4-5AB3-02DE-60AB632E1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18E4E-F4BE-41F2-ADF3-A76E7CF2205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73AA1-2AEF-86EE-198D-983A269CD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842AF-F0A3-CFAB-5E87-BACB6F4A8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7EFB7-A652-4AF6-BA56-AE8CF82A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22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7" name="Picture 4" descr="A black and white photo of tree Rings">
            <a:extLst>
              <a:ext uri="{FF2B5EF4-FFF2-40B4-BE49-F238E27FC236}">
                <a16:creationId xmlns:a16="http://schemas.microsoft.com/office/drawing/2014/main" id="{183BFCE7-82BC-A5C6-748A-1FCE6E09D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8" r="14744" b="-1"/>
          <a:stretch/>
        </p:blipFill>
        <p:spPr>
          <a:xfrm>
            <a:off x="4658284" y="10"/>
            <a:ext cx="7533716" cy="6857990"/>
          </a:xfrm>
          <a:custGeom>
            <a:avLst/>
            <a:gdLst/>
            <a:ahLst/>
            <a:cxnLst/>
            <a:rect l="l" t="t" r="r" b="b"/>
            <a:pathLst>
              <a:path w="7533716" h="6858000">
                <a:moveTo>
                  <a:pt x="879873" y="0"/>
                </a:moveTo>
                <a:lnTo>
                  <a:pt x="7533716" y="0"/>
                </a:lnTo>
                <a:lnTo>
                  <a:pt x="7533716" y="6858000"/>
                </a:lnTo>
                <a:lnTo>
                  <a:pt x="0" y="6858000"/>
                </a:lnTo>
                <a:lnTo>
                  <a:pt x="105162" y="6785068"/>
                </a:lnTo>
                <a:cubicBezTo>
                  <a:pt x="278980" y="6657407"/>
                  <a:pt x="449607" y="6519512"/>
                  <a:pt x="621811" y="6378742"/>
                </a:cubicBezTo>
                <a:cubicBezTo>
                  <a:pt x="1567435" y="5605738"/>
                  <a:pt x="2496160" y="4971185"/>
                  <a:pt x="2496160" y="3621913"/>
                </a:cubicBezTo>
                <a:cubicBezTo>
                  <a:pt x="2496160" y="2091411"/>
                  <a:pt x="1922424" y="751075"/>
                  <a:pt x="895262" y="10445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5A32A34-BDE9-4041-9CA3-2BC707CE7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9DA1874-724A-41CC-8CC9-F9EAD4A86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89611" cy="6858000"/>
          </a:xfrm>
          <a:custGeom>
            <a:avLst/>
            <a:gdLst>
              <a:gd name="connsiteX0" fmla="*/ 0 w 7289611"/>
              <a:gd name="connsiteY0" fmla="*/ 0 h 6858000"/>
              <a:gd name="connsiteX1" fmla="*/ 71559 w 7289611"/>
              <a:gd name="connsiteY1" fmla="*/ 0 h 6858000"/>
              <a:gd name="connsiteX2" fmla="*/ 135167 w 7289611"/>
              <a:gd name="connsiteY2" fmla="*/ 0 h 6858000"/>
              <a:gd name="connsiteX3" fmla="*/ 866689 w 7289611"/>
              <a:gd name="connsiteY3" fmla="*/ 0 h 6858000"/>
              <a:gd name="connsiteX4" fmla="*/ 1592911 w 7289611"/>
              <a:gd name="connsiteY4" fmla="*/ 0 h 6858000"/>
              <a:gd name="connsiteX5" fmla="*/ 5673324 w 7289611"/>
              <a:gd name="connsiteY5" fmla="*/ 0 h 6858000"/>
              <a:gd name="connsiteX6" fmla="*/ 5688713 w 7289611"/>
              <a:gd name="connsiteY6" fmla="*/ 10445 h 6858000"/>
              <a:gd name="connsiteX7" fmla="*/ 7289611 w 7289611"/>
              <a:gd name="connsiteY7" fmla="*/ 3621913 h 6858000"/>
              <a:gd name="connsiteX8" fmla="*/ 5415262 w 7289611"/>
              <a:gd name="connsiteY8" fmla="*/ 6378742 h 6858000"/>
              <a:gd name="connsiteX9" fmla="*/ 4898613 w 7289611"/>
              <a:gd name="connsiteY9" fmla="*/ 6785068 h 6858000"/>
              <a:gd name="connsiteX10" fmla="*/ 4793450 w 7289611"/>
              <a:gd name="connsiteY10" fmla="*/ 6858000 h 6858000"/>
              <a:gd name="connsiteX11" fmla="*/ 1592911 w 7289611"/>
              <a:gd name="connsiteY11" fmla="*/ 6858000 h 6858000"/>
              <a:gd name="connsiteX12" fmla="*/ 866689 w 7289611"/>
              <a:gd name="connsiteY12" fmla="*/ 6858000 h 6858000"/>
              <a:gd name="connsiteX13" fmla="*/ 135167 w 7289611"/>
              <a:gd name="connsiteY13" fmla="*/ 6858000 h 6858000"/>
              <a:gd name="connsiteX14" fmla="*/ 71559 w 7289611"/>
              <a:gd name="connsiteY14" fmla="*/ 6858000 h 6858000"/>
              <a:gd name="connsiteX15" fmla="*/ 0 w 7289611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89611" h="6858000">
                <a:moveTo>
                  <a:pt x="0" y="0"/>
                </a:moveTo>
                <a:lnTo>
                  <a:pt x="71559" y="0"/>
                </a:lnTo>
                <a:lnTo>
                  <a:pt x="135167" y="0"/>
                </a:lnTo>
                <a:lnTo>
                  <a:pt x="866689" y="0"/>
                </a:lnTo>
                <a:lnTo>
                  <a:pt x="1592911" y="0"/>
                </a:lnTo>
                <a:lnTo>
                  <a:pt x="5673324" y="0"/>
                </a:lnTo>
                <a:lnTo>
                  <a:pt x="5688713" y="10445"/>
                </a:lnTo>
                <a:cubicBezTo>
                  <a:pt x="6715875" y="751075"/>
                  <a:pt x="7289611" y="2091411"/>
                  <a:pt x="7289611" y="3621913"/>
                </a:cubicBezTo>
                <a:cubicBezTo>
                  <a:pt x="7289611" y="4971185"/>
                  <a:pt x="6360886" y="5605738"/>
                  <a:pt x="5415262" y="6378742"/>
                </a:cubicBezTo>
                <a:cubicBezTo>
                  <a:pt x="5243058" y="6519512"/>
                  <a:pt x="5072431" y="6657407"/>
                  <a:pt x="4898613" y="6785068"/>
                </a:cubicBezTo>
                <a:lnTo>
                  <a:pt x="4793450" y="6858000"/>
                </a:lnTo>
                <a:lnTo>
                  <a:pt x="1592911" y="6858000"/>
                </a:lnTo>
                <a:lnTo>
                  <a:pt x="866689" y="6858000"/>
                </a:lnTo>
                <a:lnTo>
                  <a:pt x="135167" y="6858000"/>
                </a:lnTo>
                <a:lnTo>
                  <a:pt x="715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28A10-DC2F-7F00-7DE2-4E82D47D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sz="5100" b="1" dirty="0">
                <a:latin typeface="Garamond" panose="02020404030301010803" pitchFamily="18" charset="0"/>
              </a:rPr>
              <a:t>Convolution Neural Network to Detect Cracks in Pavement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BB346-E044-5F55-3CDB-808116A45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90112"/>
            <a:ext cx="4162357" cy="1499049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Garamond" panose="02020404030301010803" pitchFamily="18" charset="0"/>
              </a:rPr>
              <a:t>Aalok Sharma Kafle</a:t>
            </a:r>
          </a:p>
        </p:txBody>
      </p:sp>
    </p:spTree>
    <p:extLst>
      <p:ext uri="{BB962C8B-B14F-4D97-AF65-F5344CB8AC3E}">
        <p14:creationId xmlns:p14="http://schemas.microsoft.com/office/powerpoint/2010/main" val="68079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79"/>
            <a:ext cx="10515600" cy="132556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22" y="1446742"/>
            <a:ext cx="3219478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Batch Size – 64</a:t>
            </a:r>
          </a:p>
          <a:p>
            <a:r>
              <a:rPr lang="en-US" dirty="0">
                <a:latin typeface="Garamond" panose="02020404030301010803" pitchFamily="18" charset="0"/>
              </a:rPr>
              <a:t>Epoch – 10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77742-C21C-ADE8-995F-74A547BD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48344"/>
              </p:ext>
            </p:extLst>
          </p:nvPr>
        </p:nvGraphicFramePr>
        <p:xfrm>
          <a:off x="4593165" y="1856000"/>
          <a:ext cx="5418668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871040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843106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85161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8304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Run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24.0147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7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6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6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4/10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0.6148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9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00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4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0.7906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81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8/10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1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9/10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0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3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03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CF858-EF6E-3AB1-3A5A-2AB7F49D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79"/>
            <a:ext cx="10515600" cy="132556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72D4F2-018F-D061-8D77-75D02AF2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86652"/>
            <a:ext cx="5483866" cy="3869328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77742-C21C-ADE8-995F-74A547BD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94310"/>
              </p:ext>
            </p:extLst>
          </p:nvPr>
        </p:nvGraphicFramePr>
        <p:xfrm>
          <a:off x="1174721" y="2715856"/>
          <a:ext cx="406400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8843106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85161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8304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Run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0.4289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0.8082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736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EA2F9F-339F-81DE-1D4B-83B6F42F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42" y="5594144"/>
            <a:ext cx="7039957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79"/>
            <a:ext cx="10515600" cy="132556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2AA920-A359-1FF0-C3E0-14795AC5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8925"/>
            <a:ext cx="4654039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194B6-1291-C8B2-BD60-41E6E688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43" y="1593605"/>
            <a:ext cx="4685714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9230-F8DF-3633-6104-6829A29A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36" y="192138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Results with 5 Epochs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4912B-2B3E-E17F-DE01-9018D3746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258" y="918274"/>
            <a:ext cx="6502400" cy="22830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623DD-849B-6E14-FCD2-F2DA80DF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74" y="3429000"/>
            <a:ext cx="4402326" cy="3106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00A42-4B36-E2EB-8A8B-4B0E6D1DF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979" y="83077"/>
            <a:ext cx="3335185" cy="311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12733-0D06-0298-215F-EB0697DF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979" y="3416947"/>
            <a:ext cx="3335185" cy="31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5741-1B47-D211-1BB9-5892A5B2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Running the Model on a bigger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37E5B-BEC8-07B6-BD44-D2A3937EE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270" y="2114212"/>
            <a:ext cx="7670676" cy="32274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A18DE-D17F-F36F-4F5B-866C3350A6D5}"/>
              </a:ext>
            </a:extLst>
          </p:cNvPr>
          <p:cNvSpPr txBox="1"/>
          <p:nvPr/>
        </p:nvSpPr>
        <p:spPr>
          <a:xfrm>
            <a:off x="560294" y="6311900"/>
            <a:ext cx="110714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Garamond" panose="02020404030301010803" pitchFamily="18" charset="0"/>
              </a:rPr>
              <a:t>Özgenel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Çağlar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Fırat</a:t>
            </a:r>
            <a:r>
              <a:rPr lang="en-US" dirty="0">
                <a:latin typeface="Garamond" panose="02020404030301010803" pitchFamily="18" charset="0"/>
              </a:rPr>
              <a:t> (2019), “Concrete Crack Images for Classification”, Mendeley Data, V2, </a:t>
            </a:r>
            <a:r>
              <a:rPr lang="en-US" dirty="0" err="1">
                <a:latin typeface="Garamond" panose="02020404030301010803" pitchFamily="18" charset="0"/>
              </a:rPr>
              <a:t>doi</a:t>
            </a:r>
            <a:r>
              <a:rPr lang="en-US" dirty="0">
                <a:latin typeface="Garamond" panose="02020404030301010803" pitchFamily="18" charset="0"/>
              </a:rPr>
              <a:t>: 10.17632/5y9wdsg2zt.2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68B1F3-0DDD-B7E2-EA03-05D1B09F6F23}"/>
              </a:ext>
            </a:extLst>
          </p:cNvPr>
          <p:cNvSpPr txBox="1">
            <a:spLocks/>
          </p:cNvSpPr>
          <p:nvPr/>
        </p:nvSpPr>
        <p:spPr>
          <a:xfrm>
            <a:off x="560294" y="2783899"/>
            <a:ext cx="3285565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Garamond" panose="02020404030301010803" pitchFamily="18" charset="0"/>
              </a:rPr>
              <a:t>20000 cracked images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20000 uncracked images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Without random rotation or flipping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0280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Same preprocessing.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160000 images split equally among two classes.</a:t>
            </a:r>
          </a:p>
          <a:p>
            <a:r>
              <a:rPr lang="en-US" dirty="0">
                <a:latin typeface="Garamond" panose="02020404030301010803" pitchFamily="18" charset="0"/>
              </a:rPr>
              <a:t>Same Model Architecture (with 5 epochs instead of 10). </a:t>
            </a:r>
          </a:p>
          <a:p>
            <a:r>
              <a:rPr lang="en-US" dirty="0">
                <a:latin typeface="Garamond" panose="02020404030301010803" pitchFamily="18" charset="0"/>
              </a:rPr>
              <a:t>Fit Summary: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2DFD3F-AA9C-74D6-F93F-E3D8939B9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90481"/>
              </p:ext>
            </p:extLst>
          </p:nvPr>
        </p:nvGraphicFramePr>
        <p:xfrm>
          <a:off x="3386665" y="3817620"/>
          <a:ext cx="541866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871040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843106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85161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8304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Run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5.5179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0.8086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7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0.0660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0.9796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6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3/5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0.0515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6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612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0.9781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9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0.0440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00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11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79"/>
            <a:ext cx="10515600" cy="132556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22" y="1446742"/>
            <a:ext cx="10515600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Result Summary: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2DFD3F-AA9C-74D6-F93F-E3D8939B9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94545"/>
              </p:ext>
            </p:extLst>
          </p:nvPr>
        </p:nvGraphicFramePr>
        <p:xfrm>
          <a:off x="1454296" y="2032257"/>
          <a:ext cx="47518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304">
                  <a:extLst>
                    <a:ext uri="{9D8B030D-6E8A-4147-A177-3AD203B41FA5}">
                      <a16:colId xmlns:a16="http://schemas.microsoft.com/office/drawing/2014/main" val="38843106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88516193"/>
                    </a:ext>
                  </a:extLst>
                </a:gridCol>
                <a:gridCol w="1507181">
                  <a:extLst>
                    <a:ext uri="{9D8B030D-6E8A-4147-A177-3AD203B41FA5}">
                      <a16:colId xmlns:a16="http://schemas.microsoft.com/office/drawing/2014/main" val="3408304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dirty="0">
                          <a:latin typeface="Garamond" panose="02020404030301010803" pitchFamily="18" charset="0"/>
                        </a:rPr>
                        <a:t>Run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0.9764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7367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6BCF7D8-F301-5978-21A3-110A704D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55" y="356791"/>
            <a:ext cx="3919333" cy="2765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34A81-7192-85CC-0028-2D3827B0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62" y="3357820"/>
            <a:ext cx="3653879" cy="3377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77906-2D62-8D92-FA07-F0DE95E2E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781" y="3357821"/>
            <a:ext cx="3653879" cy="33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0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5E7D1-C0C9-F0C7-3CF1-1C733EE5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b="1" kern="1200" dirty="0">
                <a:solidFill>
                  <a:srgbClr val="FFFFFF"/>
                </a:solidFill>
                <a:latin typeface="Garamond" panose="02020404030301010803" pitchFamily="18" charset="0"/>
              </a:rPr>
              <a:t>Using the model to predict new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628691-9EBF-41CF-44E4-9DBF0F6C4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748111"/>
            <a:ext cx="11327549" cy="2888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DEEBE-2DA9-B2FB-BF23-EB6CEC61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15" y="2163265"/>
            <a:ext cx="747816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DAD38-3D59-0484-B74C-6A2E7D8B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b="1" dirty="0">
                <a:latin typeface="Garamond" panose="02020404030301010803" pitchFamily="18" charset="0"/>
              </a:rPr>
              <a:t>Objective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1969B0AB-A3CD-B574-4D34-D704F81FE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5" r="3072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A3EB-7786-0836-E4C8-321C01086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Garamond" panose="02020404030301010803" pitchFamily="18" charset="0"/>
              </a:rPr>
              <a:t>Train a Convolutional Neural Network (CNN) model to classify images of cracked and uncracked concrete</a:t>
            </a:r>
          </a:p>
        </p:txBody>
      </p:sp>
    </p:spTree>
    <p:extLst>
      <p:ext uri="{BB962C8B-B14F-4D97-AF65-F5344CB8AC3E}">
        <p14:creationId xmlns:p14="http://schemas.microsoft.com/office/powerpoint/2010/main" val="319444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842-D268-F495-9077-B6775717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Data Preprocessing – Image Splitting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D51EC3-60D4-BE15-0D23-5FF594E5D0C9}"/>
              </a:ext>
            </a:extLst>
          </p:cNvPr>
          <p:cNvGrpSpPr/>
          <p:nvPr/>
        </p:nvGrpSpPr>
        <p:grpSpPr>
          <a:xfrm>
            <a:off x="1642852" y="1909173"/>
            <a:ext cx="4210050" cy="4210050"/>
            <a:chOff x="6724650" y="1390650"/>
            <a:chExt cx="4210050" cy="4210050"/>
          </a:xfrm>
        </p:grpSpPr>
        <p:pic>
          <p:nvPicPr>
            <p:cNvPr id="10" name="Picture 9" descr="A picture containing ground, outdoor, rock, rocky&#10;&#10;Description automatically generated">
              <a:extLst>
                <a:ext uri="{FF2B5EF4-FFF2-40B4-BE49-F238E27FC236}">
                  <a16:creationId xmlns:a16="http://schemas.microsoft.com/office/drawing/2014/main" id="{BB490102-45C3-163C-8F89-E029C6D3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724650" y="1390650"/>
              <a:ext cx="4210050" cy="42100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9F0551-1175-5828-A34E-5E4C072B9E5A}"/>
                </a:ext>
              </a:extLst>
            </p:cNvPr>
            <p:cNvSpPr/>
            <p:nvPr/>
          </p:nvSpPr>
          <p:spPr>
            <a:xfrm>
              <a:off x="6724650" y="1390650"/>
              <a:ext cx="4210050" cy="42100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51B689-EF45-330C-47F7-482DA7768164}"/>
              </a:ext>
            </a:extLst>
          </p:cNvPr>
          <p:cNvCxnSpPr>
            <a:stCxn id="11" idx="0"/>
            <a:endCxn id="10" idx="3"/>
          </p:cNvCxnSpPr>
          <p:nvPr/>
        </p:nvCxnSpPr>
        <p:spPr>
          <a:xfrm>
            <a:off x="3747877" y="1909173"/>
            <a:ext cx="0" cy="421005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5A79B-F156-70D0-83E6-1BBF02C31CFB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>
            <a:off x="1642852" y="4014198"/>
            <a:ext cx="421005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193ACDCD-8C9C-81B8-84FA-A5FEDFF20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 rot="5400000">
            <a:off x="7299172" y="1799940"/>
            <a:ext cx="2104954" cy="2104932"/>
          </a:xfrm>
          <a:prstGeom prst="rect">
            <a:avLst/>
          </a:prstGeom>
        </p:spPr>
      </p:pic>
      <p:pic>
        <p:nvPicPr>
          <p:cNvPr id="37" name="Picture 36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677B7766-CDEF-5C17-17C6-EC9BCF30C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2" b="49999"/>
          <a:stretch/>
        </p:blipFill>
        <p:spPr>
          <a:xfrm rot="5400000">
            <a:off x="9630790" y="1799868"/>
            <a:ext cx="2104965" cy="2105065"/>
          </a:xfrm>
          <a:prstGeom prst="rect">
            <a:avLst/>
          </a:prstGeom>
        </p:spPr>
      </p:pic>
      <p:pic>
        <p:nvPicPr>
          <p:cNvPr id="38" name="Picture 37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111ED860-68A6-30D2-A384-E077E6418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50001"/>
          <a:stretch/>
        </p:blipFill>
        <p:spPr>
          <a:xfrm rot="5400000">
            <a:off x="7299104" y="4086991"/>
            <a:ext cx="2105039" cy="2104982"/>
          </a:xfrm>
          <a:prstGeom prst="rect">
            <a:avLst/>
          </a:prstGeom>
        </p:spPr>
      </p:pic>
      <p:pic>
        <p:nvPicPr>
          <p:cNvPr id="39" name="Picture 38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3BB62C57-C6A4-5A1F-5987-630132B97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b="50000"/>
          <a:stretch/>
        </p:blipFill>
        <p:spPr>
          <a:xfrm rot="5400000">
            <a:off x="9630798" y="4086994"/>
            <a:ext cx="2105001" cy="21050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CAE7FFA-25F0-CD41-A9D5-74E3B818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167" y="2032636"/>
            <a:ext cx="4572638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44030-8F3C-EEC2-0C5A-E0756C6A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 algn="ctr"/>
            <a:r>
              <a:rPr lang="en-US" sz="4200" b="1" dirty="0">
                <a:latin typeface="Garamond" panose="02020404030301010803" pitchFamily="18" charset="0"/>
              </a:rPr>
              <a:t>Data Preprocessing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455C2-F06B-7907-2ECB-0F4E782C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Function to load Image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Using </a:t>
            </a:r>
            <a:r>
              <a:rPr lang="en-US" sz="2200" b="1" dirty="0">
                <a:latin typeface="Garamond" panose="02020404030301010803" pitchFamily="18" charset="0"/>
              </a:rPr>
              <a:t>cv2</a:t>
            </a:r>
            <a:r>
              <a:rPr lang="en-US" sz="2200" dirty="0">
                <a:latin typeface="Garamond" panose="02020404030301010803" pitchFamily="18" charset="0"/>
              </a:rPr>
              <a:t> from </a:t>
            </a:r>
            <a:r>
              <a:rPr lang="en-US" sz="2200" b="1" i="1" dirty="0" err="1">
                <a:latin typeface="Garamond" panose="02020404030301010803" pitchFamily="18" charset="0"/>
              </a:rPr>
              <a:t>opencv</a:t>
            </a:r>
            <a:r>
              <a:rPr lang="en-US" sz="2200" dirty="0">
                <a:latin typeface="Garamond" panose="02020404030301010803" pitchFamily="18" charset="0"/>
              </a:rPr>
              <a:t> package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Append images with 90°, 180°, and 270° rotation.</a:t>
            </a:r>
          </a:p>
          <a:p>
            <a:r>
              <a:rPr lang="en-US" sz="2200" dirty="0">
                <a:latin typeface="Garamond" panose="02020404030301010803" pitchFamily="18" charset="0"/>
              </a:rPr>
              <a:t>All images of 256 X 256 size.</a:t>
            </a:r>
          </a:p>
          <a:p>
            <a:endParaRPr lang="en-US" sz="2200" dirty="0"/>
          </a:p>
        </p:txBody>
      </p:sp>
      <p:pic>
        <p:nvPicPr>
          <p:cNvPr id="5" name="Picture 4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09411D5D-6477-A92D-7AB5-B81398569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 rot="5400000">
            <a:off x="7553172" y="2428677"/>
            <a:ext cx="2104954" cy="2104932"/>
          </a:xfrm>
          <a:prstGeom prst="rect">
            <a:avLst/>
          </a:prstGeom>
        </p:spPr>
      </p:pic>
      <p:pic>
        <p:nvPicPr>
          <p:cNvPr id="7" name="Picture 6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DE510336-9CF4-4E33-A2FF-3DE519C65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 rot="16200000">
            <a:off x="8820092" y="3665823"/>
            <a:ext cx="2104954" cy="2104932"/>
          </a:xfrm>
          <a:prstGeom prst="rect">
            <a:avLst/>
          </a:prstGeom>
        </p:spPr>
      </p:pic>
      <p:pic>
        <p:nvPicPr>
          <p:cNvPr id="8" name="Picture 7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00D74ECA-F71C-EC97-CBD2-3A91A0D6F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>
            <a:off x="6096000" y="3665834"/>
            <a:ext cx="2104954" cy="2104932"/>
          </a:xfrm>
          <a:prstGeom prst="rect">
            <a:avLst/>
          </a:prstGeom>
        </p:spPr>
      </p:pic>
      <p:pic>
        <p:nvPicPr>
          <p:cNvPr id="9" name="Picture 8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7A41AF32-CBFD-5321-3FBC-CE679EFF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 rot="10800000">
            <a:off x="8820103" y="1181172"/>
            <a:ext cx="2104954" cy="2104932"/>
          </a:xfrm>
          <a:prstGeom prst="rect">
            <a:avLst/>
          </a:prstGeom>
        </p:spPr>
      </p:pic>
      <p:pic>
        <p:nvPicPr>
          <p:cNvPr id="10" name="Picture 9" descr="A picture containing ground, outdoor, rock, rocky&#10;&#10;Description automatically generated">
            <a:extLst>
              <a:ext uri="{FF2B5EF4-FFF2-40B4-BE49-F238E27FC236}">
                <a16:creationId xmlns:a16="http://schemas.microsoft.com/office/drawing/2014/main" id="{ACE3E427-BFC7-EC17-8ED9-54126111B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2" r="50001"/>
          <a:stretch/>
        </p:blipFill>
        <p:spPr>
          <a:xfrm rot="5400000">
            <a:off x="6060674" y="1191977"/>
            <a:ext cx="2104954" cy="2104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BEFD3-4B04-ED42-DE86-E79C3DEB6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973451" y="1777803"/>
            <a:ext cx="6903720" cy="35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Data Preprocessing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Total Number of Images = 14096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Intentionally equal number of images for cracked and uncracked class.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Cracked image images added with </a:t>
            </a:r>
            <a:r>
              <a:rPr lang="en-US" sz="2400" dirty="0">
                <a:latin typeface="Garamond" panose="02020404030301010803" pitchFamily="18" charset="0"/>
              </a:rPr>
              <a:t>90°, 180°, and 270° rotation.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Unracked image images added only with </a:t>
            </a:r>
            <a:r>
              <a:rPr lang="en-US" sz="2400" dirty="0">
                <a:latin typeface="Garamond" panose="02020404030301010803" pitchFamily="18" charset="0"/>
              </a:rPr>
              <a:t>180° rotation.</a:t>
            </a:r>
          </a:p>
          <a:p>
            <a:pPr lvl="1"/>
            <a:endParaRPr lang="en-US" sz="2400" dirty="0">
              <a:latin typeface="Garamond" panose="02020404030301010803" pitchFamily="18" charset="0"/>
            </a:endParaRP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Test Train Split 80-20. </a:t>
            </a:r>
          </a:p>
        </p:txBody>
      </p:sp>
    </p:spTree>
    <p:extLst>
      <p:ext uri="{BB962C8B-B14F-4D97-AF65-F5344CB8AC3E}">
        <p14:creationId xmlns:p14="http://schemas.microsoft.com/office/powerpoint/2010/main" val="240726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09BD-C8DF-5925-8625-4C3D0DB7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Looking at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29D00-6C83-9E35-D565-C6CD4D69D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101" y="1825625"/>
            <a:ext cx="10341798" cy="4351338"/>
          </a:xfrm>
        </p:spPr>
      </p:pic>
    </p:spTree>
    <p:extLst>
      <p:ext uri="{BB962C8B-B14F-4D97-AF65-F5344CB8AC3E}">
        <p14:creationId xmlns:p14="http://schemas.microsoft.com/office/powerpoint/2010/main" val="276608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13 layers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9 - Three sets of convolutional, max pooling, and dropout layers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1 - A Flatten layer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1 - Fully connected Dense layer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1 - Final output layer</a:t>
            </a:r>
          </a:p>
          <a:p>
            <a:r>
              <a:rPr lang="en-US" dirty="0">
                <a:latin typeface="Garamond" panose="02020404030301010803" pitchFamily="18" charset="0"/>
              </a:rPr>
              <a:t>First layer is a convolutional layer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16 filters of size 3x3,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ReLU activation function,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Input shape of (256, 256, 3) representing a 256x256 RGB image. </a:t>
            </a:r>
          </a:p>
        </p:txBody>
      </p:sp>
    </p:spTree>
    <p:extLst>
      <p:ext uri="{BB962C8B-B14F-4D97-AF65-F5344CB8AC3E}">
        <p14:creationId xmlns:p14="http://schemas.microsoft.com/office/powerpoint/2010/main" val="207470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Second and third sets of layers have similar structures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32 filters of 3x3 size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ReLU activation Functions,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 max pooling layers of size 2x2,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Dropout layers with a dropout rate of 0.3.</a:t>
            </a:r>
          </a:p>
          <a:p>
            <a:r>
              <a:rPr lang="en-US" dirty="0">
                <a:latin typeface="Garamond" panose="02020404030301010803" pitchFamily="18" charset="0"/>
              </a:rPr>
              <a:t>Flatten layer -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Transform the output of the convolutional layers into a one-dimensional vector, </a:t>
            </a:r>
          </a:p>
        </p:txBody>
      </p:sp>
    </p:spTree>
    <p:extLst>
      <p:ext uri="{BB962C8B-B14F-4D97-AF65-F5344CB8AC3E}">
        <p14:creationId xmlns:p14="http://schemas.microsoft.com/office/powerpoint/2010/main" val="309483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4A6-D826-5742-E480-8146211B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73CE-8478-66D5-FE3D-F7556E9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Fully connected layers with 258.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First fully connected layer has a ReLU activation function, </a:t>
            </a:r>
          </a:p>
          <a:p>
            <a:r>
              <a:rPr lang="en-US" dirty="0">
                <a:latin typeface="Garamond" panose="02020404030301010803" pitchFamily="18" charset="0"/>
              </a:rPr>
              <a:t>Output fully connected layer with 1 neuron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Sigmoid activation function,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Probability output for the binary classification problem.</a:t>
            </a:r>
          </a:p>
          <a:p>
            <a:r>
              <a:rPr lang="en-US" dirty="0">
                <a:latin typeface="Garamond" panose="02020404030301010803" pitchFamily="18" charset="0"/>
              </a:rPr>
              <a:t>Model Compilation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Binary cross-entropy loss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Adam optimizer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Evaluation metric - Accuracy</a:t>
            </a:r>
          </a:p>
        </p:txBody>
      </p:sp>
    </p:spTree>
    <p:extLst>
      <p:ext uri="{BB962C8B-B14F-4D97-AF65-F5344CB8AC3E}">
        <p14:creationId xmlns:p14="http://schemas.microsoft.com/office/powerpoint/2010/main" val="147189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766</TotalTime>
  <Words>477</Words>
  <Application>Microsoft Office PowerPoint</Application>
  <PresentationFormat>Widescreen</PresentationFormat>
  <Paragraphs>146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Meiryo</vt:lpstr>
      <vt:lpstr>Arial</vt:lpstr>
      <vt:lpstr>Calibri</vt:lpstr>
      <vt:lpstr>Calibri Light</vt:lpstr>
      <vt:lpstr>Garamond</vt:lpstr>
      <vt:lpstr>Office Theme</vt:lpstr>
      <vt:lpstr>Convolution Neural Network to Detect Cracks in Pavement</vt:lpstr>
      <vt:lpstr>Objective</vt:lpstr>
      <vt:lpstr>Data Preprocessing – Image Splitting</vt:lpstr>
      <vt:lpstr>Data Preprocessing</vt:lpstr>
      <vt:lpstr>Data Preprocessing Summary</vt:lpstr>
      <vt:lpstr>Looking at the data</vt:lpstr>
      <vt:lpstr>Model Architecture</vt:lpstr>
      <vt:lpstr>Model Architecture</vt:lpstr>
      <vt:lpstr>Model Architecture</vt:lpstr>
      <vt:lpstr>Model Training</vt:lpstr>
      <vt:lpstr>PowerPoint Presentation</vt:lpstr>
      <vt:lpstr>Model Results</vt:lpstr>
      <vt:lpstr>Model Results</vt:lpstr>
      <vt:lpstr>Results with 5 Epochs</vt:lpstr>
      <vt:lpstr>Running the Model on a bigger dataset</vt:lpstr>
      <vt:lpstr>Model Summary</vt:lpstr>
      <vt:lpstr>Model Results</vt:lpstr>
      <vt:lpstr>Using the model to predict new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 to Detect Cracks in Pavement</dc:title>
  <dc:creator>Aalok Sharma Kafle</dc:creator>
  <cp:lastModifiedBy>Aalok Sharma Kafle</cp:lastModifiedBy>
  <cp:revision>1</cp:revision>
  <dcterms:created xsi:type="dcterms:W3CDTF">2023-05-01T21:30:14Z</dcterms:created>
  <dcterms:modified xsi:type="dcterms:W3CDTF">2023-05-04T20:22:05Z</dcterms:modified>
</cp:coreProperties>
</file>